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58" autoAdjust="0"/>
    <p:restoredTop sz="94660"/>
  </p:normalViewPr>
  <p:slideViewPr>
    <p:cSldViewPr snapToGrid="0">
      <p:cViewPr varScale="1">
        <p:scale>
          <a:sx n="116" d="100"/>
          <a:sy n="116" d="100"/>
        </p:scale>
        <p:origin x="8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 at" userId="8eeaba38f25fc54c" providerId="LiveId" clId="{B3694F1B-5B6A-4264-BF59-13E477671120}"/>
    <pc:docChg chg="undo redo custSel addSld modSld">
      <pc:chgData name="c at" userId="8eeaba38f25fc54c" providerId="LiveId" clId="{B3694F1B-5B6A-4264-BF59-13E477671120}" dt="2023-10-20T10:43:41.477" v="1780" actId="14100"/>
      <pc:docMkLst>
        <pc:docMk/>
      </pc:docMkLst>
      <pc:sldChg chg="addSp delSp modSp mod modAnim">
        <pc:chgData name="c at" userId="8eeaba38f25fc54c" providerId="LiveId" clId="{B3694F1B-5B6A-4264-BF59-13E477671120}" dt="2023-10-06T08:09:02.923" v="634" actId="1076"/>
        <pc:sldMkLst>
          <pc:docMk/>
          <pc:sldMk cId="1944099611" sldId="256"/>
        </pc:sldMkLst>
        <pc:spChg chg="mod">
          <ac:chgData name="c at" userId="8eeaba38f25fc54c" providerId="LiveId" clId="{B3694F1B-5B6A-4264-BF59-13E477671120}" dt="2023-10-06T07:26:32.818" v="80" actId="1076"/>
          <ac:spMkLst>
            <pc:docMk/>
            <pc:sldMk cId="1944099611" sldId="256"/>
            <ac:spMk id="2" creationId="{4C81EB00-1AE8-20E6-7D8D-3B36453D65B1}"/>
          </ac:spMkLst>
        </pc:spChg>
        <pc:spChg chg="mod">
          <ac:chgData name="c at" userId="8eeaba38f25fc54c" providerId="LiveId" clId="{B3694F1B-5B6A-4264-BF59-13E477671120}" dt="2023-10-06T07:26:46.671" v="81" actId="1076"/>
          <ac:spMkLst>
            <pc:docMk/>
            <pc:sldMk cId="1944099611" sldId="256"/>
            <ac:spMk id="3" creationId="{B5D357D2-498F-BA88-A594-D9BED0470D95}"/>
          </ac:spMkLst>
        </pc:spChg>
        <pc:spChg chg="add del mod">
          <ac:chgData name="c at" userId="8eeaba38f25fc54c" providerId="LiveId" clId="{B3694F1B-5B6A-4264-BF59-13E477671120}" dt="2023-10-06T07:23:08.296" v="2" actId="478"/>
          <ac:spMkLst>
            <pc:docMk/>
            <pc:sldMk cId="1944099611" sldId="256"/>
            <ac:spMk id="9" creationId="{A368A0DC-D264-0620-127B-B158606561F5}"/>
          </ac:spMkLst>
        </pc:spChg>
        <pc:picChg chg="mod">
          <ac:chgData name="c at" userId="8eeaba38f25fc54c" providerId="LiveId" clId="{B3694F1B-5B6A-4264-BF59-13E477671120}" dt="2023-10-06T07:26:21.306" v="78" actId="14100"/>
          <ac:picMkLst>
            <pc:docMk/>
            <pc:sldMk cId="1944099611" sldId="256"/>
            <ac:picMk id="7" creationId="{D77F484C-1633-0522-51FB-18CD639F5FCF}"/>
          </ac:picMkLst>
        </pc:picChg>
        <pc:picChg chg="add mod ord">
          <ac:chgData name="c at" userId="8eeaba38f25fc54c" providerId="LiveId" clId="{B3694F1B-5B6A-4264-BF59-13E477671120}" dt="2023-10-06T07:34:25.245" v="155" actId="14100"/>
          <ac:picMkLst>
            <pc:docMk/>
            <pc:sldMk cId="1944099611" sldId="256"/>
            <ac:picMk id="11" creationId="{0C9CFFF5-36D3-7C27-0913-E3C645F791A5}"/>
          </ac:picMkLst>
        </pc:picChg>
        <pc:picChg chg="add mod modCrop">
          <ac:chgData name="c at" userId="8eeaba38f25fc54c" providerId="LiveId" clId="{B3694F1B-5B6A-4264-BF59-13E477671120}" dt="2023-10-06T08:09:02.923" v="634" actId="1076"/>
          <ac:picMkLst>
            <pc:docMk/>
            <pc:sldMk cId="1944099611" sldId="256"/>
            <ac:picMk id="12" creationId="{25D9AD96-6163-34D3-3D66-753E83A26E4D}"/>
          </ac:picMkLst>
        </pc:picChg>
      </pc:sldChg>
      <pc:sldChg chg="addSp delSp modSp mod">
        <pc:chgData name="c at" userId="8eeaba38f25fc54c" providerId="LiveId" clId="{B3694F1B-5B6A-4264-BF59-13E477671120}" dt="2023-10-06T08:19:01.032" v="722" actId="478"/>
        <pc:sldMkLst>
          <pc:docMk/>
          <pc:sldMk cId="507670469" sldId="257"/>
        </pc:sldMkLst>
        <pc:spChg chg="mod">
          <ac:chgData name="c at" userId="8eeaba38f25fc54c" providerId="LiveId" clId="{B3694F1B-5B6A-4264-BF59-13E477671120}" dt="2023-10-06T08:11:14.896" v="670"/>
          <ac:spMkLst>
            <pc:docMk/>
            <pc:sldMk cId="507670469" sldId="257"/>
            <ac:spMk id="2" creationId="{BD01A4B0-52F0-BD5D-B4D2-343D99458013}"/>
          </ac:spMkLst>
        </pc:spChg>
        <pc:spChg chg="mod">
          <ac:chgData name="c at" userId="8eeaba38f25fc54c" providerId="LiveId" clId="{B3694F1B-5B6A-4264-BF59-13E477671120}" dt="2023-10-06T08:16:24.241" v="697" actId="14100"/>
          <ac:spMkLst>
            <pc:docMk/>
            <pc:sldMk cId="507670469" sldId="257"/>
            <ac:spMk id="3" creationId="{E03D14EE-2036-B4D6-338B-9F5A12954D90}"/>
          </ac:spMkLst>
        </pc:spChg>
        <pc:picChg chg="add mod ord">
          <ac:chgData name="c at" userId="8eeaba38f25fc54c" providerId="LiveId" clId="{B3694F1B-5B6A-4264-BF59-13E477671120}" dt="2023-10-06T08:17:08.952" v="702" actId="167"/>
          <ac:picMkLst>
            <pc:docMk/>
            <pc:sldMk cId="507670469" sldId="257"/>
            <ac:picMk id="4" creationId="{4D3DC173-8371-AD07-20D2-8E2B0CAA671E}"/>
          </ac:picMkLst>
        </pc:picChg>
        <pc:picChg chg="add del mod ord">
          <ac:chgData name="c at" userId="8eeaba38f25fc54c" providerId="LiveId" clId="{B3694F1B-5B6A-4264-BF59-13E477671120}" dt="2023-10-06T08:19:01.032" v="722" actId="478"/>
          <ac:picMkLst>
            <pc:docMk/>
            <pc:sldMk cId="507670469" sldId="257"/>
            <ac:picMk id="5" creationId="{DA2FDCC1-C6F3-CCFC-86D3-7291293EC76C}"/>
          </ac:picMkLst>
        </pc:picChg>
        <pc:picChg chg="add mod">
          <ac:chgData name="c at" userId="8eeaba38f25fc54c" providerId="LiveId" clId="{B3694F1B-5B6A-4264-BF59-13E477671120}" dt="2023-10-06T08:12:57.251" v="691" actId="1076"/>
          <ac:picMkLst>
            <pc:docMk/>
            <pc:sldMk cId="507670469" sldId="257"/>
            <ac:picMk id="1026" creationId="{8F998817-60A6-B57E-C361-1E0E79BC432F}"/>
          </ac:picMkLst>
        </pc:picChg>
      </pc:sldChg>
      <pc:sldChg chg="addSp delSp modSp mod">
        <pc:chgData name="c at" userId="8eeaba38f25fc54c" providerId="LiveId" clId="{B3694F1B-5B6A-4264-BF59-13E477671120}" dt="2023-10-20T10:43:15.115" v="1773" actId="1076"/>
        <pc:sldMkLst>
          <pc:docMk/>
          <pc:sldMk cId="1189350448" sldId="258"/>
        </pc:sldMkLst>
        <pc:spChg chg="del">
          <ac:chgData name="c at" userId="8eeaba38f25fc54c" providerId="LiveId" clId="{B3694F1B-5B6A-4264-BF59-13E477671120}" dt="2023-10-06T08:19:12.739" v="724" actId="478"/>
          <ac:spMkLst>
            <pc:docMk/>
            <pc:sldMk cId="1189350448" sldId="258"/>
            <ac:spMk id="2" creationId="{2E4F9FF2-C1F2-73F4-D999-8D81E4875BAB}"/>
          </ac:spMkLst>
        </pc:spChg>
        <pc:spChg chg="add mod">
          <ac:chgData name="c at" userId="8eeaba38f25fc54c" providerId="LiveId" clId="{B3694F1B-5B6A-4264-BF59-13E477671120}" dt="2023-10-20T09:56:12.078" v="1146" actId="20577"/>
          <ac:spMkLst>
            <pc:docMk/>
            <pc:sldMk cId="1189350448" sldId="258"/>
            <ac:spMk id="2" creationId="{AC955ACB-7162-3BF9-F40F-3363B6C0C03B}"/>
          </ac:spMkLst>
        </pc:spChg>
        <pc:spChg chg="add del mod">
          <ac:chgData name="c at" userId="8eeaba38f25fc54c" providerId="LiveId" clId="{B3694F1B-5B6A-4264-BF59-13E477671120}" dt="2023-10-20T10:08:54.444" v="1359" actId="478"/>
          <ac:spMkLst>
            <pc:docMk/>
            <pc:sldMk cId="1189350448" sldId="258"/>
            <ac:spMk id="3" creationId="{49AAEE9F-5B13-B634-159A-328016CFFF77}"/>
          </ac:spMkLst>
        </pc:spChg>
        <pc:spChg chg="del mod">
          <ac:chgData name="c at" userId="8eeaba38f25fc54c" providerId="LiveId" clId="{B3694F1B-5B6A-4264-BF59-13E477671120}" dt="2023-10-06T08:21:22.212" v="745" actId="478"/>
          <ac:spMkLst>
            <pc:docMk/>
            <pc:sldMk cId="1189350448" sldId="258"/>
            <ac:spMk id="3" creationId="{A8AD7FED-C7E8-E87D-F35A-945783D5B207}"/>
          </ac:spMkLst>
        </pc:spChg>
        <pc:spChg chg="add mod">
          <ac:chgData name="c at" userId="8eeaba38f25fc54c" providerId="LiveId" clId="{B3694F1B-5B6A-4264-BF59-13E477671120}" dt="2023-10-20T10:42:56.858" v="1770" actId="1076"/>
          <ac:spMkLst>
            <pc:docMk/>
            <pc:sldMk cId="1189350448" sldId="258"/>
            <ac:spMk id="5" creationId="{11CB0255-4C62-AC94-7F2B-325E867A7138}"/>
          </ac:spMkLst>
        </pc:spChg>
        <pc:spChg chg="del">
          <ac:chgData name="c at" userId="8eeaba38f25fc54c" providerId="LiveId" clId="{B3694F1B-5B6A-4264-BF59-13E477671120}" dt="2023-10-06T08:21:25.178" v="747" actId="478"/>
          <ac:spMkLst>
            <pc:docMk/>
            <pc:sldMk cId="1189350448" sldId="258"/>
            <ac:spMk id="10" creationId="{425897CD-4CF7-F9CF-6BDF-425193B1D3F5}"/>
          </ac:spMkLst>
        </pc:spChg>
        <pc:spChg chg="add del mod">
          <ac:chgData name="c at" userId="8eeaba38f25fc54c" providerId="LiveId" clId="{B3694F1B-5B6A-4264-BF59-13E477671120}" dt="2023-10-06T08:21:24.393" v="746" actId="478"/>
          <ac:spMkLst>
            <pc:docMk/>
            <pc:sldMk cId="1189350448" sldId="258"/>
            <ac:spMk id="12" creationId="{F5549B51-AC44-250F-8940-E570C131E00A}"/>
          </ac:spMkLst>
        </pc:spChg>
        <pc:spChg chg="add mod">
          <ac:chgData name="c at" userId="8eeaba38f25fc54c" providerId="LiveId" clId="{B3694F1B-5B6A-4264-BF59-13E477671120}" dt="2023-10-20T10:28:58.854" v="1579" actId="207"/>
          <ac:spMkLst>
            <pc:docMk/>
            <pc:sldMk cId="1189350448" sldId="258"/>
            <ac:spMk id="14" creationId="{EE8C9F81-A5B2-C018-BC83-F6844F8E7E95}"/>
          </ac:spMkLst>
        </pc:spChg>
        <pc:spChg chg="add mod ord">
          <ac:chgData name="c at" userId="8eeaba38f25fc54c" providerId="LiveId" clId="{B3694F1B-5B6A-4264-BF59-13E477671120}" dt="2023-10-20T10:42:18.244" v="1761" actId="13822"/>
          <ac:spMkLst>
            <pc:docMk/>
            <pc:sldMk cId="1189350448" sldId="258"/>
            <ac:spMk id="15" creationId="{71B1BD4C-1DB3-24CD-A07F-1CCD03546D8D}"/>
          </ac:spMkLst>
        </pc:spChg>
        <pc:spChg chg="add del mod">
          <ac:chgData name="c at" userId="8eeaba38f25fc54c" providerId="LiveId" clId="{B3694F1B-5B6A-4264-BF59-13E477671120}" dt="2023-10-06T08:24:10.436" v="833" actId="22"/>
          <ac:spMkLst>
            <pc:docMk/>
            <pc:sldMk cId="1189350448" sldId="258"/>
            <ac:spMk id="16" creationId="{06F00565-00F2-5A37-B495-D60C8B61012B}"/>
          </ac:spMkLst>
        </pc:spChg>
        <pc:spChg chg="add mod">
          <ac:chgData name="c at" userId="8eeaba38f25fc54c" providerId="LiveId" clId="{B3694F1B-5B6A-4264-BF59-13E477671120}" dt="2023-10-20T10:41:15.132" v="1745" actId="1076"/>
          <ac:spMkLst>
            <pc:docMk/>
            <pc:sldMk cId="1189350448" sldId="258"/>
            <ac:spMk id="17" creationId="{2DC0B7B1-2F81-D683-A0C0-3774412A3916}"/>
          </ac:spMkLst>
        </pc:spChg>
        <pc:picChg chg="add del mod">
          <ac:chgData name="c at" userId="8eeaba38f25fc54c" providerId="LiveId" clId="{B3694F1B-5B6A-4264-BF59-13E477671120}" dt="2023-10-20T10:37:49.686" v="1722" actId="478"/>
          <ac:picMkLst>
            <pc:docMk/>
            <pc:sldMk cId="1189350448" sldId="258"/>
            <ac:picMk id="7" creationId="{0B705C42-D5EF-BE8E-7663-212373A60CD3}"/>
          </ac:picMkLst>
        </pc:picChg>
        <pc:picChg chg="add del mod">
          <ac:chgData name="c at" userId="8eeaba38f25fc54c" providerId="LiveId" clId="{B3694F1B-5B6A-4264-BF59-13E477671120}" dt="2023-10-20T10:40:01.277" v="1726" actId="478"/>
          <ac:picMkLst>
            <pc:docMk/>
            <pc:sldMk cId="1189350448" sldId="258"/>
            <ac:picMk id="9" creationId="{608CF701-BADF-5149-BDED-E29B296F87A8}"/>
          </ac:picMkLst>
        </pc:picChg>
        <pc:picChg chg="add del mod">
          <ac:chgData name="c at" userId="8eeaba38f25fc54c" providerId="LiveId" clId="{B3694F1B-5B6A-4264-BF59-13E477671120}" dt="2023-10-20T10:40:00.053" v="1725" actId="478"/>
          <ac:picMkLst>
            <pc:docMk/>
            <pc:sldMk cId="1189350448" sldId="258"/>
            <ac:picMk id="11" creationId="{4141AC3B-2AD0-616A-2E43-8324E562373B}"/>
          </ac:picMkLst>
        </pc:picChg>
        <pc:picChg chg="add del mod ord modCrop">
          <ac:chgData name="c at" userId="8eeaba38f25fc54c" providerId="LiveId" clId="{B3694F1B-5B6A-4264-BF59-13E477671120}" dt="2023-10-20T10:41:22.198" v="1758"/>
          <ac:picMkLst>
            <pc:docMk/>
            <pc:sldMk cId="1189350448" sldId="258"/>
            <ac:picMk id="13" creationId="{4ECC510D-A416-C9C5-758C-C3E77C3B423D}"/>
          </ac:picMkLst>
        </pc:picChg>
        <pc:picChg chg="add mod ord modCrop">
          <ac:chgData name="c at" userId="8eeaba38f25fc54c" providerId="LiveId" clId="{B3694F1B-5B6A-4264-BF59-13E477671120}" dt="2023-10-20T10:43:15.115" v="1773" actId="1076"/>
          <ac:picMkLst>
            <pc:docMk/>
            <pc:sldMk cId="1189350448" sldId="258"/>
            <ac:picMk id="16" creationId="{95C3667C-6741-A502-E1BA-31C69A36EFDB}"/>
          </ac:picMkLst>
        </pc:picChg>
      </pc:sldChg>
      <pc:sldChg chg="addSp delSp modSp mod">
        <pc:chgData name="c at" userId="8eeaba38f25fc54c" providerId="LiveId" clId="{B3694F1B-5B6A-4264-BF59-13E477671120}" dt="2023-10-20T10:43:41.477" v="1780" actId="14100"/>
        <pc:sldMkLst>
          <pc:docMk/>
          <pc:sldMk cId="3945919232" sldId="259"/>
        </pc:sldMkLst>
        <pc:spChg chg="del">
          <ac:chgData name="c at" userId="8eeaba38f25fc54c" providerId="LiveId" clId="{B3694F1B-5B6A-4264-BF59-13E477671120}" dt="2023-10-06T08:24:25.753" v="838" actId="478"/>
          <ac:spMkLst>
            <pc:docMk/>
            <pc:sldMk cId="3945919232" sldId="259"/>
            <ac:spMk id="2" creationId="{E20D97A9-6D83-E7C5-FA98-6BB0F3FF6F07}"/>
          </ac:spMkLst>
        </pc:spChg>
        <pc:spChg chg="del">
          <ac:chgData name="c at" userId="8eeaba38f25fc54c" providerId="LiveId" clId="{B3694F1B-5B6A-4264-BF59-13E477671120}" dt="2023-10-06T08:24:20.027" v="835" actId="478"/>
          <ac:spMkLst>
            <pc:docMk/>
            <pc:sldMk cId="3945919232" sldId="259"/>
            <ac:spMk id="3" creationId="{24A04E36-1912-2C0C-5D60-5C738F1C1A50}"/>
          </ac:spMkLst>
        </pc:spChg>
        <pc:spChg chg="add mod">
          <ac:chgData name="c at" userId="8eeaba38f25fc54c" providerId="LiveId" clId="{B3694F1B-5B6A-4264-BF59-13E477671120}" dt="2023-10-20T10:22:45.216" v="1536" actId="1076"/>
          <ac:spMkLst>
            <pc:docMk/>
            <pc:sldMk cId="3945919232" sldId="259"/>
            <ac:spMk id="3" creationId="{FAF3F29A-F00A-5274-934B-3A634D03DB06}"/>
          </ac:spMkLst>
        </pc:spChg>
        <pc:spChg chg="add del mod">
          <ac:chgData name="c at" userId="8eeaba38f25fc54c" providerId="LiveId" clId="{B3694F1B-5B6A-4264-BF59-13E477671120}" dt="2023-10-20T09:59:27.011" v="1166" actId="478"/>
          <ac:spMkLst>
            <pc:docMk/>
            <pc:sldMk cId="3945919232" sldId="259"/>
            <ac:spMk id="4" creationId="{DF968BAD-6B2A-2363-DE47-3B33F99E88E8}"/>
          </ac:spMkLst>
        </pc:spChg>
        <pc:spChg chg="del mod">
          <ac:chgData name="c at" userId="8eeaba38f25fc54c" providerId="LiveId" clId="{B3694F1B-5B6A-4264-BF59-13E477671120}" dt="2023-10-06T08:24:24.244" v="837" actId="478"/>
          <ac:spMkLst>
            <pc:docMk/>
            <pc:sldMk cId="3945919232" sldId="259"/>
            <ac:spMk id="4" creationId="{E0F1F946-9580-9363-2537-83DB5A58B8A0}"/>
          </ac:spMkLst>
        </pc:spChg>
        <pc:spChg chg="add mod ord">
          <ac:chgData name="c at" userId="8eeaba38f25fc54c" providerId="LiveId" clId="{B3694F1B-5B6A-4264-BF59-13E477671120}" dt="2023-10-20T10:43:41.477" v="1780" actId="14100"/>
          <ac:spMkLst>
            <pc:docMk/>
            <pc:sldMk cId="3945919232" sldId="259"/>
            <ac:spMk id="5" creationId="{A7A98B41-678F-1435-1BCD-63C911F2F98F}"/>
          </ac:spMkLst>
        </pc:spChg>
        <pc:spChg chg="add del mod">
          <ac:chgData name="c at" userId="8eeaba38f25fc54c" providerId="LiveId" clId="{B3694F1B-5B6A-4264-BF59-13E477671120}" dt="2023-10-06T08:24:22.455" v="836" actId="478"/>
          <ac:spMkLst>
            <pc:docMk/>
            <pc:sldMk cId="3945919232" sldId="259"/>
            <ac:spMk id="8" creationId="{DDAAA0DB-59EA-5418-F330-7F825F053903}"/>
          </ac:spMkLst>
        </pc:spChg>
        <pc:spChg chg="add mod">
          <ac:chgData name="c at" userId="8eeaba38f25fc54c" providerId="LiveId" clId="{B3694F1B-5B6A-4264-BF59-13E477671120}" dt="2023-10-20T10:29:17.740" v="1584" actId="207"/>
          <ac:spMkLst>
            <pc:docMk/>
            <pc:sldMk cId="3945919232" sldId="259"/>
            <ac:spMk id="10" creationId="{E7C07638-50C9-6958-24E8-E01A227D3BDC}"/>
          </ac:spMkLst>
        </pc:spChg>
        <pc:spChg chg="add del mod">
          <ac:chgData name="c at" userId="8eeaba38f25fc54c" providerId="LiveId" clId="{B3694F1B-5B6A-4264-BF59-13E477671120}" dt="2023-10-06T08:52:57.383" v="1119"/>
          <ac:spMkLst>
            <pc:docMk/>
            <pc:sldMk cId="3945919232" sldId="259"/>
            <ac:spMk id="11" creationId="{5654D93D-5900-E55B-1E9F-24C84A37E6BE}"/>
          </ac:spMkLst>
        </pc:spChg>
        <pc:spChg chg="add del mod">
          <ac:chgData name="c at" userId="8eeaba38f25fc54c" providerId="LiveId" clId="{B3694F1B-5B6A-4264-BF59-13E477671120}" dt="2023-10-20T10:04:36.269" v="1250" actId="478"/>
          <ac:spMkLst>
            <pc:docMk/>
            <pc:sldMk cId="3945919232" sldId="259"/>
            <ac:spMk id="12" creationId="{277C9493-60B2-B2E2-0BA8-5CF6CA0A85A6}"/>
          </ac:spMkLst>
        </pc:spChg>
      </pc:sldChg>
      <pc:sldChg chg="addSp delSp modSp new mod">
        <pc:chgData name="c at" userId="8eeaba38f25fc54c" providerId="LiveId" clId="{B3694F1B-5B6A-4264-BF59-13E477671120}" dt="2023-10-20T10:29:57.587" v="1590" actId="207"/>
        <pc:sldMkLst>
          <pc:docMk/>
          <pc:sldMk cId="2101888698" sldId="260"/>
        </pc:sldMkLst>
        <pc:spChg chg="del">
          <ac:chgData name="c at" userId="8eeaba38f25fc54c" providerId="LiveId" clId="{B3694F1B-5B6A-4264-BF59-13E477671120}" dt="2023-10-06T08:25:49.401" v="955" actId="478"/>
          <ac:spMkLst>
            <pc:docMk/>
            <pc:sldMk cId="2101888698" sldId="260"/>
            <ac:spMk id="2" creationId="{375454A6-BD88-1FBB-FA37-F3B456C3B15D}"/>
          </ac:spMkLst>
        </pc:spChg>
        <pc:spChg chg="add del mod">
          <ac:chgData name="c at" userId="8eeaba38f25fc54c" providerId="LiveId" clId="{B3694F1B-5B6A-4264-BF59-13E477671120}" dt="2023-10-20T10:01:24.542" v="1235" actId="478"/>
          <ac:spMkLst>
            <pc:docMk/>
            <pc:sldMk cId="2101888698" sldId="260"/>
            <ac:spMk id="2" creationId="{4C9386ED-6EFA-8AA8-46A9-F2BF8E76A216}"/>
          </ac:spMkLst>
        </pc:spChg>
        <pc:spChg chg="del">
          <ac:chgData name="c at" userId="8eeaba38f25fc54c" providerId="LiveId" clId="{B3694F1B-5B6A-4264-BF59-13E477671120}" dt="2023-10-06T08:25:45.193" v="953" actId="478"/>
          <ac:spMkLst>
            <pc:docMk/>
            <pc:sldMk cId="2101888698" sldId="260"/>
            <ac:spMk id="3" creationId="{B4FF3E81-301B-C0B7-1451-A8E24496A976}"/>
          </ac:spMkLst>
        </pc:spChg>
        <pc:spChg chg="add del mod">
          <ac:chgData name="c at" userId="8eeaba38f25fc54c" providerId="LiveId" clId="{B3694F1B-5B6A-4264-BF59-13E477671120}" dt="2023-10-20T10:10:03.469" v="1380" actId="478"/>
          <ac:spMkLst>
            <pc:docMk/>
            <pc:sldMk cId="2101888698" sldId="260"/>
            <ac:spMk id="3" creationId="{B9059F27-BF79-53C0-2BD1-7BFE30A78D86}"/>
          </ac:spMkLst>
        </pc:spChg>
        <pc:spChg chg="add mod">
          <ac:chgData name="c at" userId="8eeaba38f25fc54c" providerId="LiveId" clId="{B3694F1B-5B6A-4264-BF59-13E477671120}" dt="2023-10-20T10:29:57.587" v="1590" actId="207"/>
          <ac:spMkLst>
            <pc:docMk/>
            <pc:sldMk cId="2101888698" sldId="260"/>
            <ac:spMk id="5" creationId="{35CB8A39-1DD8-B742-5047-81CF19BBBB78}"/>
          </ac:spMkLst>
        </pc:spChg>
      </pc:sldChg>
      <pc:sldChg chg="addSp delSp modSp new mod">
        <pc:chgData name="c at" userId="8eeaba38f25fc54c" providerId="LiveId" clId="{B3694F1B-5B6A-4264-BF59-13E477671120}" dt="2023-10-20T10:30:05.410" v="1591" actId="207"/>
        <pc:sldMkLst>
          <pc:docMk/>
          <pc:sldMk cId="1210191359" sldId="261"/>
        </pc:sldMkLst>
        <pc:spChg chg="del">
          <ac:chgData name="c at" userId="8eeaba38f25fc54c" providerId="LiveId" clId="{B3694F1B-5B6A-4264-BF59-13E477671120}" dt="2023-10-20T10:10:45.645" v="1386" actId="478"/>
          <ac:spMkLst>
            <pc:docMk/>
            <pc:sldMk cId="1210191359" sldId="261"/>
            <ac:spMk id="2" creationId="{8D9E7981-FADD-BE7E-811D-3E1E94CB7FA1}"/>
          </ac:spMkLst>
        </pc:spChg>
        <pc:spChg chg="del">
          <ac:chgData name="c at" userId="8eeaba38f25fc54c" providerId="LiveId" clId="{B3694F1B-5B6A-4264-BF59-13E477671120}" dt="2023-10-20T10:10:44.532" v="1385" actId="478"/>
          <ac:spMkLst>
            <pc:docMk/>
            <pc:sldMk cId="1210191359" sldId="261"/>
            <ac:spMk id="3" creationId="{C26372B1-596C-A3F8-164B-4393D3BAB49E}"/>
          </ac:spMkLst>
        </pc:spChg>
        <pc:spChg chg="add mod">
          <ac:chgData name="c at" userId="8eeaba38f25fc54c" providerId="LiveId" clId="{B3694F1B-5B6A-4264-BF59-13E477671120}" dt="2023-10-20T10:30:05.410" v="1591" actId="207"/>
          <ac:spMkLst>
            <pc:docMk/>
            <pc:sldMk cId="1210191359" sldId="261"/>
            <ac:spMk id="5" creationId="{7D2B08A1-18C1-9AB3-8D87-2137AE282ACA}"/>
          </ac:spMkLst>
        </pc:spChg>
        <pc:spChg chg="add mod">
          <ac:chgData name="c at" userId="8eeaba38f25fc54c" providerId="LiveId" clId="{B3694F1B-5B6A-4264-BF59-13E477671120}" dt="2023-10-20T10:11:54.776" v="1416" actId="20577"/>
          <ac:spMkLst>
            <pc:docMk/>
            <pc:sldMk cId="1210191359" sldId="261"/>
            <ac:spMk id="7" creationId="{76A98675-2352-84EF-6ECB-8A122A692606}"/>
          </ac:spMkLst>
        </pc:spChg>
      </pc:sldChg>
    </pc:docChg>
  </pc:docChgLst>
</pc:chgInfo>
</file>

<file path=ppt/media/hdphoto1.wdp>
</file>

<file path=ppt/media/image1.png>
</file>

<file path=ppt/media/image2.png>
</file>

<file path=ppt/media/image3.png>
</file>

<file path=ppt/media/image4.png>
</file>

<file path=ppt/media/image5.gif>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35F1943-389E-F789-F6D1-116E0F03D70C}"/>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C92D4C2F-4862-D5A9-6512-8908FB65B50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AFD4CA3D-E6C2-3582-8744-2CC111502A79}"/>
              </a:ext>
            </a:extLst>
          </p:cNvPr>
          <p:cNvSpPr>
            <a:spLocks noGrp="1"/>
          </p:cNvSpPr>
          <p:nvPr>
            <p:ph type="dt" sz="half" idx="10"/>
          </p:nvPr>
        </p:nvSpPr>
        <p:spPr/>
        <p:txBody>
          <a:bodyPr/>
          <a:lstStyle/>
          <a:p>
            <a:fld id="{EC7D5EF0-F9CA-48A4-A165-6FCC085ECFC0}" type="datetimeFigureOut">
              <a:rPr lang="zh-TW" altLang="en-US" smtClean="0"/>
              <a:t>2023/10/20</a:t>
            </a:fld>
            <a:endParaRPr lang="zh-TW" altLang="en-US"/>
          </a:p>
        </p:txBody>
      </p:sp>
      <p:sp>
        <p:nvSpPr>
          <p:cNvPr id="5" name="頁尾版面配置區 4">
            <a:extLst>
              <a:ext uri="{FF2B5EF4-FFF2-40B4-BE49-F238E27FC236}">
                <a16:creationId xmlns:a16="http://schemas.microsoft.com/office/drawing/2014/main" id="{C46BDABF-4448-B5EF-BC62-A568208EA5F1}"/>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BF23F1D8-DDE3-96AA-8CB0-BDB0B4C1728B}"/>
              </a:ext>
            </a:extLst>
          </p:cNvPr>
          <p:cNvSpPr>
            <a:spLocks noGrp="1"/>
          </p:cNvSpPr>
          <p:nvPr>
            <p:ph type="sldNum" sz="quarter" idx="12"/>
          </p:nvPr>
        </p:nvSpPr>
        <p:spPr/>
        <p:txBody>
          <a:bodyPr/>
          <a:lstStyle/>
          <a:p>
            <a:fld id="{DF2B019B-1EDA-4841-A19A-7E9F522F81BF}" type="slidenum">
              <a:rPr lang="zh-TW" altLang="en-US" smtClean="0"/>
              <a:t>‹#›</a:t>
            </a:fld>
            <a:endParaRPr lang="zh-TW" altLang="en-US"/>
          </a:p>
        </p:txBody>
      </p:sp>
    </p:spTree>
    <p:extLst>
      <p:ext uri="{BB962C8B-B14F-4D97-AF65-F5344CB8AC3E}">
        <p14:creationId xmlns:p14="http://schemas.microsoft.com/office/powerpoint/2010/main" val="4046655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5B5ADBC-1A9A-C1C1-A8B8-D04944F82CC6}"/>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88B8ABD2-36C7-CAD6-110B-5190EE728641}"/>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0162516B-E53A-85FA-0987-15147FC855A6}"/>
              </a:ext>
            </a:extLst>
          </p:cNvPr>
          <p:cNvSpPr>
            <a:spLocks noGrp="1"/>
          </p:cNvSpPr>
          <p:nvPr>
            <p:ph type="dt" sz="half" idx="10"/>
          </p:nvPr>
        </p:nvSpPr>
        <p:spPr/>
        <p:txBody>
          <a:bodyPr/>
          <a:lstStyle/>
          <a:p>
            <a:fld id="{EC7D5EF0-F9CA-48A4-A165-6FCC085ECFC0}" type="datetimeFigureOut">
              <a:rPr lang="zh-TW" altLang="en-US" smtClean="0"/>
              <a:t>2023/10/20</a:t>
            </a:fld>
            <a:endParaRPr lang="zh-TW" altLang="en-US"/>
          </a:p>
        </p:txBody>
      </p:sp>
      <p:sp>
        <p:nvSpPr>
          <p:cNvPr id="5" name="頁尾版面配置區 4">
            <a:extLst>
              <a:ext uri="{FF2B5EF4-FFF2-40B4-BE49-F238E27FC236}">
                <a16:creationId xmlns:a16="http://schemas.microsoft.com/office/drawing/2014/main" id="{5DEC4901-D4D4-D56A-5563-0B4B39BFF829}"/>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D9ED6C09-EA9A-F638-722F-C755E3131AD2}"/>
              </a:ext>
            </a:extLst>
          </p:cNvPr>
          <p:cNvSpPr>
            <a:spLocks noGrp="1"/>
          </p:cNvSpPr>
          <p:nvPr>
            <p:ph type="sldNum" sz="quarter" idx="12"/>
          </p:nvPr>
        </p:nvSpPr>
        <p:spPr/>
        <p:txBody>
          <a:bodyPr/>
          <a:lstStyle/>
          <a:p>
            <a:fld id="{DF2B019B-1EDA-4841-A19A-7E9F522F81BF}" type="slidenum">
              <a:rPr lang="zh-TW" altLang="en-US" smtClean="0"/>
              <a:t>‹#›</a:t>
            </a:fld>
            <a:endParaRPr lang="zh-TW" altLang="en-US"/>
          </a:p>
        </p:txBody>
      </p:sp>
    </p:spTree>
    <p:extLst>
      <p:ext uri="{BB962C8B-B14F-4D97-AF65-F5344CB8AC3E}">
        <p14:creationId xmlns:p14="http://schemas.microsoft.com/office/powerpoint/2010/main" val="1954868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C53592C2-6F42-FF79-0858-D6FEC6384465}"/>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D9335AC8-CFB6-832B-8327-265AA5185716}"/>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9152F08B-E554-35C4-CE60-93BE92E1F384}"/>
              </a:ext>
            </a:extLst>
          </p:cNvPr>
          <p:cNvSpPr>
            <a:spLocks noGrp="1"/>
          </p:cNvSpPr>
          <p:nvPr>
            <p:ph type="dt" sz="half" idx="10"/>
          </p:nvPr>
        </p:nvSpPr>
        <p:spPr/>
        <p:txBody>
          <a:bodyPr/>
          <a:lstStyle/>
          <a:p>
            <a:fld id="{EC7D5EF0-F9CA-48A4-A165-6FCC085ECFC0}" type="datetimeFigureOut">
              <a:rPr lang="zh-TW" altLang="en-US" smtClean="0"/>
              <a:t>2023/10/20</a:t>
            </a:fld>
            <a:endParaRPr lang="zh-TW" altLang="en-US"/>
          </a:p>
        </p:txBody>
      </p:sp>
      <p:sp>
        <p:nvSpPr>
          <p:cNvPr id="5" name="頁尾版面配置區 4">
            <a:extLst>
              <a:ext uri="{FF2B5EF4-FFF2-40B4-BE49-F238E27FC236}">
                <a16:creationId xmlns:a16="http://schemas.microsoft.com/office/drawing/2014/main" id="{43BF4901-69E6-A30F-1B68-A6E43D30CB07}"/>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A4582F7B-ED06-4F4A-29D9-D71176A3B723}"/>
              </a:ext>
            </a:extLst>
          </p:cNvPr>
          <p:cNvSpPr>
            <a:spLocks noGrp="1"/>
          </p:cNvSpPr>
          <p:nvPr>
            <p:ph type="sldNum" sz="quarter" idx="12"/>
          </p:nvPr>
        </p:nvSpPr>
        <p:spPr/>
        <p:txBody>
          <a:bodyPr/>
          <a:lstStyle/>
          <a:p>
            <a:fld id="{DF2B019B-1EDA-4841-A19A-7E9F522F81BF}" type="slidenum">
              <a:rPr lang="zh-TW" altLang="en-US" smtClean="0"/>
              <a:t>‹#›</a:t>
            </a:fld>
            <a:endParaRPr lang="zh-TW" altLang="en-US"/>
          </a:p>
        </p:txBody>
      </p:sp>
    </p:spTree>
    <p:extLst>
      <p:ext uri="{BB962C8B-B14F-4D97-AF65-F5344CB8AC3E}">
        <p14:creationId xmlns:p14="http://schemas.microsoft.com/office/powerpoint/2010/main" val="7357370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346F674-E810-3047-3E4D-35C251D47FD5}"/>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4C29F669-32A3-C3B7-0F92-7884447C7A00}"/>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E888D108-C996-0826-326B-D25485EF21CC}"/>
              </a:ext>
            </a:extLst>
          </p:cNvPr>
          <p:cNvSpPr>
            <a:spLocks noGrp="1"/>
          </p:cNvSpPr>
          <p:nvPr>
            <p:ph type="dt" sz="half" idx="10"/>
          </p:nvPr>
        </p:nvSpPr>
        <p:spPr/>
        <p:txBody>
          <a:bodyPr/>
          <a:lstStyle/>
          <a:p>
            <a:fld id="{EC7D5EF0-F9CA-48A4-A165-6FCC085ECFC0}" type="datetimeFigureOut">
              <a:rPr lang="zh-TW" altLang="en-US" smtClean="0"/>
              <a:t>2023/10/20</a:t>
            </a:fld>
            <a:endParaRPr lang="zh-TW" altLang="en-US"/>
          </a:p>
        </p:txBody>
      </p:sp>
      <p:sp>
        <p:nvSpPr>
          <p:cNvPr id="5" name="頁尾版面配置區 4">
            <a:extLst>
              <a:ext uri="{FF2B5EF4-FFF2-40B4-BE49-F238E27FC236}">
                <a16:creationId xmlns:a16="http://schemas.microsoft.com/office/drawing/2014/main" id="{C1C89E71-A534-818A-6831-9F1614872D67}"/>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EF68DDF9-1333-412E-95DB-B6F6F604FA00}"/>
              </a:ext>
            </a:extLst>
          </p:cNvPr>
          <p:cNvSpPr>
            <a:spLocks noGrp="1"/>
          </p:cNvSpPr>
          <p:nvPr>
            <p:ph type="sldNum" sz="quarter" idx="12"/>
          </p:nvPr>
        </p:nvSpPr>
        <p:spPr/>
        <p:txBody>
          <a:bodyPr/>
          <a:lstStyle/>
          <a:p>
            <a:fld id="{DF2B019B-1EDA-4841-A19A-7E9F522F81BF}" type="slidenum">
              <a:rPr lang="zh-TW" altLang="en-US" smtClean="0"/>
              <a:t>‹#›</a:t>
            </a:fld>
            <a:endParaRPr lang="zh-TW" altLang="en-US"/>
          </a:p>
        </p:txBody>
      </p:sp>
    </p:spTree>
    <p:extLst>
      <p:ext uri="{BB962C8B-B14F-4D97-AF65-F5344CB8AC3E}">
        <p14:creationId xmlns:p14="http://schemas.microsoft.com/office/powerpoint/2010/main" val="1430143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CC7BA1F-362E-DDE3-27EA-C8872C5048A8}"/>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B410C65E-779D-770B-5D2F-5778DA538A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528E62FF-5973-AC92-E813-23C7A51D8193}"/>
              </a:ext>
            </a:extLst>
          </p:cNvPr>
          <p:cNvSpPr>
            <a:spLocks noGrp="1"/>
          </p:cNvSpPr>
          <p:nvPr>
            <p:ph type="dt" sz="half" idx="10"/>
          </p:nvPr>
        </p:nvSpPr>
        <p:spPr/>
        <p:txBody>
          <a:bodyPr/>
          <a:lstStyle/>
          <a:p>
            <a:fld id="{EC7D5EF0-F9CA-48A4-A165-6FCC085ECFC0}" type="datetimeFigureOut">
              <a:rPr lang="zh-TW" altLang="en-US" smtClean="0"/>
              <a:t>2023/10/20</a:t>
            </a:fld>
            <a:endParaRPr lang="zh-TW" altLang="en-US"/>
          </a:p>
        </p:txBody>
      </p:sp>
      <p:sp>
        <p:nvSpPr>
          <p:cNvPr id="5" name="頁尾版面配置區 4">
            <a:extLst>
              <a:ext uri="{FF2B5EF4-FFF2-40B4-BE49-F238E27FC236}">
                <a16:creationId xmlns:a16="http://schemas.microsoft.com/office/drawing/2014/main" id="{52E8C2E8-3F8E-619E-3A6F-6032309B949E}"/>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760999DB-F186-CB06-F934-1E0E5B071289}"/>
              </a:ext>
            </a:extLst>
          </p:cNvPr>
          <p:cNvSpPr>
            <a:spLocks noGrp="1"/>
          </p:cNvSpPr>
          <p:nvPr>
            <p:ph type="sldNum" sz="quarter" idx="12"/>
          </p:nvPr>
        </p:nvSpPr>
        <p:spPr/>
        <p:txBody>
          <a:bodyPr/>
          <a:lstStyle/>
          <a:p>
            <a:fld id="{DF2B019B-1EDA-4841-A19A-7E9F522F81BF}" type="slidenum">
              <a:rPr lang="zh-TW" altLang="en-US" smtClean="0"/>
              <a:t>‹#›</a:t>
            </a:fld>
            <a:endParaRPr lang="zh-TW" altLang="en-US"/>
          </a:p>
        </p:txBody>
      </p:sp>
    </p:spTree>
    <p:extLst>
      <p:ext uri="{BB962C8B-B14F-4D97-AF65-F5344CB8AC3E}">
        <p14:creationId xmlns:p14="http://schemas.microsoft.com/office/powerpoint/2010/main" val="41468691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C5BF59-E1B0-FEBF-5B86-DE11C3A9996B}"/>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E7AEAD66-D78C-F756-D68C-13A4F64B13B2}"/>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A336A6C7-E88B-AF68-1ABF-F5C52440AB07}"/>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87E006A7-AE11-D93F-BB1F-C37CFDBEFABC}"/>
              </a:ext>
            </a:extLst>
          </p:cNvPr>
          <p:cNvSpPr>
            <a:spLocks noGrp="1"/>
          </p:cNvSpPr>
          <p:nvPr>
            <p:ph type="dt" sz="half" idx="10"/>
          </p:nvPr>
        </p:nvSpPr>
        <p:spPr/>
        <p:txBody>
          <a:bodyPr/>
          <a:lstStyle/>
          <a:p>
            <a:fld id="{EC7D5EF0-F9CA-48A4-A165-6FCC085ECFC0}" type="datetimeFigureOut">
              <a:rPr lang="zh-TW" altLang="en-US" smtClean="0"/>
              <a:t>2023/10/20</a:t>
            </a:fld>
            <a:endParaRPr lang="zh-TW" altLang="en-US"/>
          </a:p>
        </p:txBody>
      </p:sp>
      <p:sp>
        <p:nvSpPr>
          <p:cNvPr id="6" name="頁尾版面配置區 5">
            <a:extLst>
              <a:ext uri="{FF2B5EF4-FFF2-40B4-BE49-F238E27FC236}">
                <a16:creationId xmlns:a16="http://schemas.microsoft.com/office/drawing/2014/main" id="{F95E8677-B2A3-4FE8-158D-36F7A68DDA13}"/>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203AB144-E9F4-3E21-37A7-D421C6DE95C0}"/>
              </a:ext>
            </a:extLst>
          </p:cNvPr>
          <p:cNvSpPr>
            <a:spLocks noGrp="1"/>
          </p:cNvSpPr>
          <p:nvPr>
            <p:ph type="sldNum" sz="quarter" idx="12"/>
          </p:nvPr>
        </p:nvSpPr>
        <p:spPr/>
        <p:txBody>
          <a:bodyPr/>
          <a:lstStyle/>
          <a:p>
            <a:fld id="{DF2B019B-1EDA-4841-A19A-7E9F522F81BF}" type="slidenum">
              <a:rPr lang="zh-TW" altLang="en-US" smtClean="0"/>
              <a:t>‹#›</a:t>
            </a:fld>
            <a:endParaRPr lang="zh-TW" altLang="en-US"/>
          </a:p>
        </p:txBody>
      </p:sp>
    </p:spTree>
    <p:extLst>
      <p:ext uri="{BB962C8B-B14F-4D97-AF65-F5344CB8AC3E}">
        <p14:creationId xmlns:p14="http://schemas.microsoft.com/office/powerpoint/2010/main" val="2284269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BFA50D9-B83F-4D85-9036-A0470C27EEB3}"/>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6991A8A7-0FB6-30E8-60E3-A7A7EE2C5C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CF1A35C3-06B1-366E-1F24-1C088D743448}"/>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46150522-DB16-A569-D068-051103C9C2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A6B03EBA-D427-0062-5BBB-EBFE35471CB0}"/>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C9BC514E-4EC7-0A86-EFAA-200607745F1F}"/>
              </a:ext>
            </a:extLst>
          </p:cNvPr>
          <p:cNvSpPr>
            <a:spLocks noGrp="1"/>
          </p:cNvSpPr>
          <p:nvPr>
            <p:ph type="dt" sz="half" idx="10"/>
          </p:nvPr>
        </p:nvSpPr>
        <p:spPr/>
        <p:txBody>
          <a:bodyPr/>
          <a:lstStyle/>
          <a:p>
            <a:fld id="{EC7D5EF0-F9CA-48A4-A165-6FCC085ECFC0}" type="datetimeFigureOut">
              <a:rPr lang="zh-TW" altLang="en-US" smtClean="0"/>
              <a:t>2023/10/20</a:t>
            </a:fld>
            <a:endParaRPr lang="zh-TW" altLang="en-US"/>
          </a:p>
        </p:txBody>
      </p:sp>
      <p:sp>
        <p:nvSpPr>
          <p:cNvPr id="8" name="頁尾版面配置區 7">
            <a:extLst>
              <a:ext uri="{FF2B5EF4-FFF2-40B4-BE49-F238E27FC236}">
                <a16:creationId xmlns:a16="http://schemas.microsoft.com/office/drawing/2014/main" id="{183F0FB0-7236-9CE6-472D-55FE865787CB}"/>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C98285D7-CFE1-80C1-AB0D-40ECB5592B77}"/>
              </a:ext>
            </a:extLst>
          </p:cNvPr>
          <p:cNvSpPr>
            <a:spLocks noGrp="1"/>
          </p:cNvSpPr>
          <p:nvPr>
            <p:ph type="sldNum" sz="quarter" idx="12"/>
          </p:nvPr>
        </p:nvSpPr>
        <p:spPr/>
        <p:txBody>
          <a:bodyPr/>
          <a:lstStyle/>
          <a:p>
            <a:fld id="{DF2B019B-1EDA-4841-A19A-7E9F522F81BF}" type="slidenum">
              <a:rPr lang="zh-TW" altLang="en-US" smtClean="0"/>
              <a:t>‹#›</a:t>
            </a:fld>
            <a:endParaRPr lang="zh-TW" altLang="en-US"/>
          </a:p>
        </p:txBody>
      </p:sp>
    </p:spTree>
    <p:extLst>
      <p:ext uri="{BB962C8B-B14F-4D97-AF65-F5344CB8AC3E}">
        <p14:creationId xmlns:p14="http://schemas.microsoft.com/office/powerpoint/2010/main" val="14223814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34EB7C2-7650-9121-8900-8119743EFE6C}"/>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94CBC3A9-DBB0-3573-0177-65482E5A5681}"/>
              </a:ext>
            </a:extLst>
          </p:cNvPr>
          <p:cNvSpPr>
            <a:spLocks noGrp="1"/>
          </p:cNvSpPr>
          <p:nvPr>
            <p:ph type="dt" sz="half" idx="10"/>
          </p:nvPr>
        </p:nvSpPr>
        <p:spPr/>
        <p:txBody>
          <a:bodyPr/>
          <a:lstStyle/>
          <a:p>
            <a:fld id="{EC7D5EF0-F9CA-48A4-A165-6FCC085ECFC0}" type="datetimeFigureOut">
              <a:rPr lang="zh-TW" altLang="en-US" smtClean="0"/>
              <a:t>2023/10/20</a:t>
            </a:fld>
            <a:endParaRPr lang="zh-TW" altLang="en-US"/>
          </a:p>
        </p:txBody>
      </p:sp>
      <p:sp>
        <p:nvSpPr>
          <p:cNvPr id="4" name="頁尾版面配置區 3">
            <a:extLst>
              <a:ext uri="{FF2B5EF4-FFF2-40B4-BE49-F238E27FC236}">
                <a16:creationId xmlns:a16="http://schemas.microsoft.com/office/drawing/2014/main" id="{D34ADBB8-826C-48FB-C3E1-F9708DE3F1CD}"/>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F6F25B8D-CF9B-6958-F069-B5CB3B864068}"/>
              </a:ext>
            </a:extLst>
          </p:cNvPr>
          <p:cNvSpPr>
            <a:spLocks noGrp="1"/>
          </p:cNvSpPr>
          <p:nvPr>
            <p:ph type="sldNum" sz="quarter" idx="12"/>
          </p:nvPr>
        </p:nvSpPr>
        <p:spPr/>
        <p:txBody>
          <a:bodyPr/>
          <a:lstStyle/>
          <a:p>
            <a:fld id="{DF2B019B-1EDA-4841-A19A-7E9F522F81BF}" type="slidenum">
              <a:rPr lang="zh-TW" altLang="en-US" smtClean="0"/>
              <a:t>‹#›</a:t>
            </a:fld>
            <a:endParaRPr lang="zh-TW" altLang="en-US"/>
          </a:p>
        </p:txBody>
      </p:sp>
    </p:spTree>
    <p:extLst>
      <p:ext uri="{BB962C8B-B14F-4D97-AF65-F5344CB8AC3E}">
        <p14:creationId xmlns:p14="http://schemas.microsoft.com/office/powerpoint/2010/main" val="2744671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D64F09E9-7898-FB7D-7583-DF280CDE49F2}"/>
              </a:ext>
            </a:extLst>
          </p:cNvPr>
          <p:cNvSpPr>
            <a:spLocks noGrp="1"/>
          </p:cNvSpPr>
          <p:nvPr>
            <p:ph type="dt" sz="half" idx="10"/>
          </p:nvPr>
        </p:nvSpPr>
        <p:spPr/>
        <p:txBody>
          <a:bodyPr/>
          <a:lstStyle/>
          <a:p>
            <a:fld id="{EC7D5EF0-F9CA-48A4-A165-6FCC085ECFC0}" type="datetimeFigureOut">
              <a:rPr lang="zh-TW" altLang="en-US" smtClean="0"/>
              <a:t>2023/10/20</a:t>
            </a:fld>
            <a:endParaRPr lang="zh-TW" altLang="en-US"/>
          </a:p>
        </p:txBody>
      </p:sp>
      <p:sp>
        <p:nvSpPr>
          <p:cNvPr id="3" name="頁尾版面配置區 2">
            <a:extLst>
              <a:ext uri="{FF2B5EF4-FFF2-40B4-BE49-F238E27FC236}">
                <a16:creationId xmlns:a16="http://schemas.microsoft.com/office/drawing/2014/main" id="{821AC157-6E74-85B7-E2F9-A9C09A1218BD}"/>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A3F483A3-0B05-3393-638C-5B607C0C6962}"/>
              </a:ext>
            </a:extLst>
          </p:cNvPr>
          <p:cNvSpPr>
            <a:spLocks noGrp="1"/>
          </p:cNvSpPr>
          <p:nvPr>
            <p:ph type="sldNum" sz="quarter" idx="12"/>
          </p:nvPr>
        </p:nvSpPr>
        <p:spPr/>
        <p:txBody>
          <a:bodyPr/>
          <a:lstStyle/>
          <a:p>
            <a:fld id="{DF2B019B-1EDA-4841-A19A-7E9F522F81BF}" type="slidenum">
              <a:rPr lang="zh-TW" altLang="en-US" smtClean="0"/>
              <a:t>‹#›</a:t>
            </a:fld>
            <a:endParaRPr lang="zh-TW" altLang="en-US"/>
          </a:p>
        </p:txBody>
      </p:sp>
    </p:spTree>
    <p:extLst>
      <p:ext uri="{BB962C8B-B14F-4D97-AF65-F5344CB8AC3E}">
        <p14:creationId xmlns:p14="http://schemas.microsoft.com/office/powerpoint/2010/main" val="32332460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4B8E13C-052E-4A81-4128-7B31C88F66DD}"/>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595F8CDF-DADA-C4D4-9374-BA9F54789FA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B1EFB0A3-90AF-39BE-EC20-4774E58EBE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BFCF2A56-6468-0897-A8DC-D5B7A507BA47}"/>
              </a:ext>
            </a:extLst>
          </p:cNvPr>
          <p:cNvSpPr>
            <a:spLocks noGrp="1"/>
          </p:cNvSpPr>
          <p:nvPr>
            <p:ph type="dt" sz="half" idx="10"/>
          </p:nvPr>
        </p:nvSpPr>
        <p:spPr/>
        <p:txBody>
          <a:bodyPr/>
          <a:lstStyle/>
          <a:p>
            <a:fld id="{EC7D5EF0-F9CA-48A4-A165-6FCC085ECFC0}" type="datetimeFigureOut">
              <a:rPr lang="zh-TW" altLang="en-US" smtClean="0"/>
              <a:t>2023/10/20</a:t>
            </a:fld>
            <a:endParaRPr lang="zh-TW" altLang="en-US"/>
          </a:p>
        </p:txBody>
      </p:sp>
      <p:sp>
        <p:nvSpPr>
          <p:cNvPr id="6" name="頁尾版面配置區 5">
            <a:extLst>
              <a:ext uri="{FF2B5EF4-FFF2-40B4-BE49-F238E27FC236}">
                <a16:creationId xmlns:a16="http://schemas.microsoft.com/office/drawing/2014/main" id="{BC822A30-1292-C1E3-3746-26FDADEE941A}"/>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E32DA3DD-D332-CEF9-825F-14F9A5AAED54}"/>
              </a:ext>
            </a:extLst>
          </p:cNvPr>
          <p:cNvSpPr>
            <a:spLocks noGrp="1"/>
          </p:cNvSpPr>
          <p:nvPr>
            <p:ph type="sldNum" sz="quarter" idx="12"/>
          </p:nvPr>
        </p:nvSpPr>
        <p:spPr/>
        <p:txBody>
          <a:bodyPr/>
          <a:lstStyle/>
          <a:p>
            <a:fld id="{DF2B019B-1EDA-4841-A19A-7E9F522F81BF}" type="slidenum">
              <a:rPr lang="zh-TW" altLang="en-US" smtClean="0"/>
              <a:t>‹#›</a:t>
            </a:fld>
            <a:endParaRPr lang="zh-TW" altLang="en-US"/>
          </a:p>
        </p:txBody>
      </p:sp>
    </p:spTree>
    <p:extLst>
      <p:ext uri="{BB962C8B-B14F-4D97-AF65-F5344CB8AC3E}">
        <p14:creationId xmlns:p14="http://schemas.microsoft.com/office/powerpoint/2010/main" val="29165105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5E6DB6-2B22-7E9B-A3A0-DEE9FFBB69CA}"/>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1713EE1B-955D-771F-AD13-428C5507575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D0BFDB4F-9375-0738-A5CD-3FA581E3C8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6B7FC669-EE0A-802B-4D42-3397693C7C24}"/>
              </a:ext>
            </a:extLst>
          </p:cNvPr>
          <p:cNvSpPr>
            <a:spLocks noGrp="1"/>
          </p:cNvSpPr>
          <p:nvPr>
            <p:ph type="dt" sz="half" idx="10"/>
          </p:nvPr>
        </p:nvSpPr>
        <p:spPr/>
        <p:txBody>
          <a:bodyPr/>
          <a:lstStyle/>
          <a:p>
            <a:fld id="{EC7D5EF0-F9CA-48A4-A165-6FCC085ECFC0}" type="datetimeFigureOut">
              <a:rPr lang="zh-TW" altLang="en-US" smtClean="0"/>
              <a:t>2023/10/20</a:t>
            </a:fld>
            <a:endParaRPr lang="zh-TW" altLang="en-US"/>
          </a:p>
        </p:txBody>
      </p:sp>
      <p:sp>
        <p:nvSpPr>
          <p:cNvPr id="6" name="頁尾版面配置區 5">
            <a:extLst>
              <a:ext uri="{FF2B5EF4-FFF2-40B4-BE49-F238E27FC236}">
                <a16:creationId xmlns:a16="http://schemas.microsoft.com/office/drawing/2014/main" id="{427AA210-9DFD-C41B-52D7-36679C25FC05}"/>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26B0161B-F6BB-B61D-6C83-DF75D389B788}"/>
              </a:ext>
            </a:extLst>
          </p:cNvPr>
          <p:cNvSpPr>
            <a:spLocks noGrp="1"/>
          </p:cNvSpPr>
          <p:nvPr>
            <p:ph type="sldNum" sz="quarter" idx="12"/>
          </p:nvPr>
        </p:nvSpPr>
        <p:spPr/>
        <p:txBody>
          <a:bodyPr/>
          <a:lstStyle/>
          <a:p>
            <a:fld id="{DF2B019B-1EDA-4841-A19A-7E9F522F81BF}" type="slidenum">
              <a:rPr lang="zh-TW" altLang="en-US" smtClean="0"/>
              <a:t>‹#›</a:t>
            </a:fld>
            <a:endParaRPr lang="zh-TW" altLang="en-US"/>
          </a:p>
        </p:txBody>
      </p:sp>
    </p:spTree>
    <p:extLst>
      <p:ext uri="{BB962C8B-B14F-4D97-AF65-F5344CB8AC3E}">
        <p14:creationId xmlns:p14="http://schemas.microsoft.com/office/powerpoint/2010/main" val="33990117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9170BA84-683B-3BEE-0EF1-8781061D1C9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7C4F6EDF-7EB4-8F2B-C674-7F58D0EB13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5C9AD578-5A83-AB6C-813F-C6BB3885786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7D5EF0-F9CA-48A4-A165-6FCC085ECFC0}" type="datetimeFigureOut">
              <a:rPr lang="zh-TW" altLang="en-US" smtClean="0"/>
              <a:t>2023/10/20</a:t>
            </a:fld>
            <a:endParaRPr lang="zh-TW" altLang="en-US"/>
          </a:p>
        </p:txBody>
      </p:sp>
      <p:sp>
        <p:nvSpPr>
          <p:cNvPr id="5" name="頁尾版面配置區 4">
            <a:extLst>
              <a:ext uri="{FF2B5EF4-FFF2-40B4-BE49-F238E27FC236}">
                <a16:creationId xmlns:a16="http://schemas.microsoft.com/office/drawing/2014/main" id="{2C26ED8E-D230-6D28-3C36-407AEFD2723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7F9E38E6-E273-85DC-B2A9-10EC6B60120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F2B019B-1EDA-4841-A19A-7E9F522F81BF}" type="slidenum">
              <a:rPr lang="zh-TW" altLang="en-US" smtClean="0"/>
              <a:t>‹#›</a:t>
            </a:fld>
            <a:endParaRPr lang="zh-TW" altLang="en-US"/>
          </a:p>
        </p:txBody>
      </p:sp>
    </p:spTree>
    <p:extLst>
      <p:ext uri="{BB962C8B-B14F-4D97-AF65-F5344CB8AC3E}">
        <p14:creationId xmlns:p14="http://schemas.microsoft.com/office/powerpoint/2010/main" val="36574833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microsoft.com/office/2007/relationships/hdphoto" Target="../media/hdphoto1.wdp"/><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圖片 10">
            <a:extLst>
              <a:ext uri="{FF2B5EF4-FFF2-40B4-BE49-F238E27FC236}">
                <a16:creationId xmlns:a16="http://schemas.microsoft.com/office/drawing/2014/main" id="{0C9CFFF5-36D3-7C27-0913-E3C645F791A5}"/>
              </a:ext>
            </a:extLst>
          </p:cNvPr>
          <p:cNvPicPr>
            <a:picLocks noChangeAspect="1"/>
          </p:cNvPicPr>
          <p:nvPr/>
        </p:nvPicPr>
        <p:blipFill>
          <a:blip r:embed="rId4">
            <a:extLst>
              <a:ext uri="{BEBA8EAE-BF5A-486C-A8C5-ECC9F3942E4B}">
                <a14:imgProps xmlns:a14="http://schemas.microsoft.com/office/drawing/2010/main">
                  <a14:imgLayer r:embed="rId5">
                    <a14:imgEffect>
                      <a14:artisticCrisscrossEtching/>
                    </a14:imgEffect>
                    <a14:imgEffect>
                      <a14:saturation sat="105000"/>
                    </a14:imgEffect>
                  </a14:imgLayer>
                </a14:imgProps>
              </a:ext>
            </a:extLst>
          </a:blip>
          <a:stretch>
            <a:fillRect/>
          </a:stretch>
        </p:blipFill>
        <p:spPr>
          <a:xfrm>
            <a:off x="0" y="0"/>
            <a:ext cx="12192000" cy="5084762"/>
          </a:xfrm>
          <a:prstGeom prst="rect">
            <a:avLst/>
          </a:prstGeom>
          <a:noFill/>
          <a:ln>
            <a:noFill/>
          </a:ln>
        </p:spPr>
      </p:pic>
      <p:sp>
        <p:nvSpPr>
          <p:cNvPr id="2" name="標題 1">
            <a:extLst>
              <a:ext uri="{FF2B5EF4-FFF2-40B4-BE49-F238E27FC236}">
                <a16:creationId xmlns:a16="http://schemas.microsoft.com/office/drawing/2014/main" id="{4C81EB00-1AE8-20E6-7D8D-3B36453D65B1}"/>
              </a:ext>
            </a:extLst>
          </p:cNvPr>
          <p:cNvSpPr>
            <a:spLocks noGrp="1"/>
          </p:cNvSpPr>
          <p:nvPr>
            <p:ph type="ctrTitle"/>
          </p:nvPr>
        </p:nvSpPr>
        <p:spPr>
          <a:xfrm>
            <a:off x="1523999" y="1869281"/>
            <a:ext cx="9144000" cy="2387600"/>
          </a:xfrm>
        </p:spPr>
        <p:txBody>
          <a:bodyPr anchor="ctr"/>
          <a:lstStyle/>
          <a:p>
            <a:r>
              <a:rPr lang="en-US" altLang="zh-TW" dirty="0"/>
              <a:t>Never </a:t>
            </a:r>
            <a:r>
              <a:rPr lang="en-US" altLang="zh-TW" dirty="0" err="1"/>
              <a:t>Gonna</a:t>
            </a:r>
            <a:r>
              <a:rPr lang="en-US" altLang="zh-TW" dirty="0"/>
              <a:t> Give You Up</a:t>
            </a:r>
            <a:endParaRPr lang="zh-TW" altLang="en-US" dirty="0"/>
          </a:p>
        </p:txBody>
      </p:sp>
      <p:sp>
        <p:nvSpPr>
          <p:cNvPr id="3" name="副標題 2">
            <a:extLst>
              <a:ext uri="{FF2B5EF4-FFF2-40B4-BE49-F238E27FC236}">
                <a16:creationId xmlns:a16="http://schemas.microsoft.com/office/drawing/2014/main" id="{B5D357D2-498F-BA88-A594-D9BED0470D95}"/>
              </a:ext>
            </a:extLst>
          </p:cNvPr>
          <p:cNvSpPr>
            <a:spLocks noGrp="1"/>
          </p:cNvSpPr>
          <p:nvPr>
            <p:ph type="subTitle" idx="1"/>
          </p:nvPr>
        </p:nvSpPr>
        <p:spPr>
          <a:xfrm>
            <a:off x="1523999" y="3429000"/>
            <a:ext cx="9144000" cy="1655762"/>
          </a:xfrm>
        </p:spPr>
        <p:txBody>
          <a:bodyPr/>
          <a:lstStyle/>
          <a:p>
            <a:r>
              <a:rPr lang="en-US" altLang="zh-TW" dirty="0"/>
              <a:t>Eighth Group:</a:t>
            </a:r>
            <a:r>
              <a:rPr lang="zh-TW" altLang="en-US" dirty="0"/>
              <a:t>陳駿逸、邱翊豪、婁開翔、吳宜峰、葉又仁</a:t>
            </a:r>
          </a:p>
        </p:txBody>
      </p:sp>
      <p:pic>
        <p:nvPicPr>
          <p:cNvPr id="7" name="圖片 6">
            <a:extLst>
              <a:ext uri="{FF2B5EF4-FFF2-40B4-BE49-F238E27FC236}">
                <a16:creationId xmlns:a16="http://schemas.microsoft.com/office/drawing/2014/main" id="{D77F484C-1633-0522-51FB-18CD639F5FCF}"/>
              </a:ext>
            </a:extLst>
          </p:cNvPr>
          <p:cNvPicPr>
            <a:picLocks noChangeAspect="1"/>
          </p:cNvPicPr>
          <p:nvPr/>
        </p:nvPicPr>
        <p:blipFill>
          <a:blip r:embed="rId6"/>
          <a:stretch>
            <a:fillRect/>
          </a:stretch>
        </p:blipFill>
        <p:spPr>
          <a:xfrm>
            <a:off x="261762" y="4283078"/>
            <a:ext cx="2244372" cy="2227434"/>
          </a:xfrm>
          <a:prstGeom prst="rect">
            <a:avLst/>
          </a:prstGeom>
        </p:spPr>
      </p:pic>
      <p:pic>
        <p:nvPicPr>
          <p:cNvPr id="12" name="(6) Rick Astley - Never Gonna Give You Up (Official Music Video) - YouTube 和其他 3 個頁面 - 喵 - Microsoft​ Edge 112-10-06 15-54-01">
            <a:hlinkClick r:id="" action="ppaction://media"/>
            <a:extLst>
              <a:ext uri="{FF2B5EF4-FFF2-40B4-BE49-F238E27FC236}">
                <a16:creationId xmlns:a16="http://schemas.microsoft.com/office/drawing/2014/main" id="{25D9AD96-6163-34D3-3D66-753E83A26E4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7"/>
          <a:srcRect l="2197" t="14880" r="28712" b="20034"/>
          <a:stretch/>
        </p:blipFill>
        <p:spPr>
          <a:xfrm>
            <a:off x="925641" y="92572"/>
            <a:ext cx="10340716" cy="6672855"/>
          </a:xfrm>
          <a:prstGeom prst="rect">
            <a:avLst/>
          </a:prstGeom>
        </p:spPr>
      </p:pic>
    </p:spTree>
    <p:extLst>
      <p:ext uri="{BB962C8B-B14F-4D97-AF65-F5344CB8AC3E}">
        <p14:creationId xmlns:p14="http://schemas.microsoft.com/office/powerpoint/2010/main" val="1944099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circle(in)">
                                      <p:cBhvr>
                                        <p:cTn id="7"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8" fill="hold" display="0">
                  <p:stCondLst>
                    <p:cond delay="indefinite"/>
                  </p:stCondLst>
                </p:cTn>
                <p:tgtEl>
                  <p:spTgt spid="12"/>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4D3DC173-8371-AD07-20D2-8E2B0CAA671E}"/>
              </a:ext>
            </a:extLst>
          </p:cNvPr>
          <p:cNvPicPr>
            <a:picLocks noChangeAspect="1"/>
          </p:cNvPicPr>
          <p:nvPr/>
        </p:nvPicPr>
        <p:blipFill>
          <a:blip r:embed="rId2"/>
          <a:stretch>
            <a:fillRect/>
          </a:stretch>
        </p:blipFill>
        <p:spPr>
          <a:xfrm>
            <a:off x="10411189" y="5082746"/>
            <a:ext cx="1690195" cy="1690195"/>
          </a:xfrm>
          <a:prstGeom prst="rect">
            <a:avLst/>
          </a:prstGeom>
        </p:spPr>
      </p:pic>
      <p:pic>
        <p:nvPicPr>
          <p:cNvPr id="1026" name="Picture 2">
            <a:extLst>
              <a:ext uri="{FF2B5EF4-FFF2-40B4-BE49-F238E27FC236}">
                <a16:creationId xmlns:a16="http://schemas.microsoft.com/office/drawing/2014/main" id="{8F998817-60A6-B57E-C361-1E0E79BC43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06307" y="85059"/>
            <a:ext cx="1885693" cy="1885693"/>
          </a:xfrm>
          <a:prstGeom prst="rect">
            <a:avLst/>
          </a:prstGeom>
          <a:noFill/>
          <a:extLst>
            <a:ext uri="{909E8E84-426E-40DD-AFC4-6F175D3DCCD1}">
              <a14:hiddenFill xmlns:a14="http://schemas.microsoft.com/office/drawing/2010/main">
                <a:solidFill>
                  <a:srgbClr val="FFFFFF"/>
                </a:solidFill>
              </a14:hiddenFill>
            </a:ext>
          </a:extLst>
        </p:spPr>
      </p:pic>
      <p:sp>
        <p:nvSpPr>
          <p:cNvPr id="2" name="標題 1">
            <a:extLst>
              <a:ext uri="{FF2B5EF4-FFF2-40B4-BE49-F238E27FC236}">
                <a16:creationId xmlns:a16="http://schemas.microsoft.com/office/drawing/2014/main" id="{BD01A4B0-52F0-BD5D-B4D2-343D99458013}"/>
              </a:ext>
            </a:extLst>
          </p:cNvPr>
          <p:cNvSpPr>
            <a:spLocks noGrp="1"/>
          </p:cNvSpPr>
          <p:nvPr>
            <p:ph type="title"/>
          </p:nvPr>
        </p:nvSpPr>
        <p:spPr/>
        <p:txBody>
          <a:bodyPr/>
          <a:lstStyle/>
          <a:p>
            <a:r>
              <a:rPr lang="en-US" altLang="zh-TW" b="0" i="0" dirty="0">
                <a:solidFill>
                  <a:srgbClr val="3C4043"/>
                </a:solidFill>
                <a:effectLst/>
                <a:latin typeface="Roboto" panose="02000000000000000000" pitchFamily="2" charset="0"/>
              </a:rPr>
              <a:t>Introduction</a:t>
            </a:r>
            <a:endParaRPr lang="zh-TW" altLang="en-US" dirty="0"/>
          </a:p>
        </p:txBody>
      </p:sp>
      <p:sp>
        <p:nvSpPr>
          <p:cNvPr id="3" name="內容版面配置區 2">
            <a:extLst>
              <a:ext uri="{FF2B5EF4-FFF2-40B4-BE49-F238E27FC236}">
                <a16:creationId xmlns:a16="http://schemas.microsoft.com/office/drawing/2014/main" id="{E03D14EE-2036-B4D6-338B-9F5A12954D90}"/>
              </a:ext>
            </a:extLst>
          </p:cNvPr>
          <p:cNvSpPr>
            <a:spLocks noGrp="1"/>
          </p:cNvSpPr>
          <p:nvPr>
            <p:ph idx="1"/>
          </p:nvPr>
        </p:nvSpPr>
        <p:spPr>
          <a:xfrm>
            <a:off x="838200" y="1027906"/>
            <a:ext cx="10398211" cy="5125758"/>
          </a:xfrm>
        </p:spPr>
        <p:txBody>
          <a:bodyPr>
            <a:normAutofit lnSpcReduction="10000"/>
          </a:bodyPr>
          <a:lstStyle/>
          <a:p>
            <a:endParaRPr lang="en-US" altLang="zh-TW" dirty="0"/>
          </a:p>
          <a:p>
            <a:pPr marL="0" indent="0">
              <a:buNone/>
            </a:pPr>
            <a:r>
              <a:rPr lang="en-US" altLang="zh-TW" dirty="0"/>
              <a:t>“Never </a:t>
            </a:r>
            <a:r>
              <a:rPr lang="en-US" altLang="zh-TW" dirty="0" err="1"/>
              <a:t>Gonna</a:t>
            </a:r>
            <a:r>
              <a:rPr lang="en-US" altLang="zh-TW" dirty="0"/>
              <a:t> Give You Up” was a global smash on its release in July 1987, topping the charts in 25 countries including Rick’s native UK and the US Billboard Hot 100.  It also won the Brit Award for Best single in 1988. Stock Aitken and Waterman wrote and produced the track which was the lead-off single and lead track from Rick’s debut LP “Whenever You Need Somebody”.  The album was itself a UK number one and would go on to sell over 15 million copies worldwide.</a:t>
            </a:r>
          </a:p>
          <a:p>
            <a:pPr marL="0" indent="0">
              <a:buNone/>
            </a:pPr>
            <a:endParaRPr lang="en-US" altLang="zh-TW" dirty="0"/>
          </a:p>
          <a:p>
            <a:pPr marL="0" indent="0">
              <a:buNone/>
            </a:pPr>
            <a:r>
              <a:rPr lang="en-US" altLang="zh-TW" dirty="0"/>
              <a:t>The legendary video was directed by Simon West – who later went on to make Hollywood blockbusters such as Con Air, Lara Croft – Tomb Raider and The Expendables 2.  The video passed the 1bn YouTube views milestone on 28 July 2021.</a:t>
            </a:r>
            <a:endParaRPr lang="zh-TW" altLang="en-US" dirty="0"/>
          </a:p>
        </p:txBody>
      </p:sp>
    </p:spTree>
    <p:extLst>
      <p:ext uri="{BB962C8B-B14F-4D97-AF65-F5344CB8AC3E}">
        <p14:creationId xmlns:p14="http://schemas.microsoft.com/office/powerpoint/2010/main" val="5076704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圖片 15">
            <a:extLst>
              <a:ext uri="{FF2B5EF4-FFF2-40B4-BE49-F238E27FC236}">
                <a16:creationId xmlns:a16="http://schemas.microsoft.com/office/drawing/2014/main" id="{95C3667C-6741-A502-E1BA-31C69A36EFDB}"/>
              </a:ext>
            </a:extLst>
          </p:cNvPr>
          <p:cNvPicPr>
            <a:picLocks noChangeAspect="1"/>
          </p:cNvPicPr>
          <p:nvPr/>
        </p:nvPicPr>
        <p:blipFill rotWithShape="1">
          <a:blip r:embed="rId2">
            <a:extLst>
              <a:ext uri="{28A0092B-C50C-407E-A947-70E740481C1C}">
                <a14:useLocalDpi xmlns:a14="http://schemas.microsoft.com/office/drawing/2010/main" val="0"/>
              </a:ext>
            </a:extLst>
          </a:blip>
          <a:srcRect t="9514" r="49929" b="52978"/>
          <a:stretch/>
        </p:blipFill>
        <p:spPr>
          <a:xfrm rot="302702">
            <a:off x="5371071" y="2750467"/>
            <a:ext cx="5708601" cy="4276186"/>
          </a:xfrm>
          <a:prstGeom prst="rect">
            <a:avLst/>
          </a:prstGeom>
        </p:spPr>
      </p:pic>
      <p:sp>
        <p:nvSpPr>
          <p:cNvPr id="15" name="矩形 14">
            <a:extLst>
              <a:ext uri="{FF2B5EF4-FFF2-40B4-BE49-F238E27FC236}">
                <a16:creationId xmlns:a16="http://schemas.microsoft.com/office/drawing/2014/main" id="{71B1BD4C-1DB3-24CD-A07F-1CCD03546D8D}"/>
              </a:ext>
            </a:extLst>
          </p:cNvPr>
          <p:cNvSpPr/>
          <p:nvPr/>
        </p:nvSpPr>
        <p:spPr>
          <a:xfrm>
            <a:off x="4802659" y="955589"/>
            <a:ext cx="7158682" cy="1963534"/>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zh-TW" altLang="en-US"/>
          </a:p>
        </p:txBody>
      </p:sp>
      <p:sp>
        <p:nvSpPr>
          <p:cNvPr id="14" name="文字方塊 13">
            <a:extLst>
              <a:ext uri="{FF2B5EF4-FFF2-40B4-BE49-F238E27FC236}">
                <a16:creationId xmlns:a16="http://schemas.microsoft.com/office/drawing/2014/main" id="{EE8C9F81-A5B2-C018-BC83-F6844F8E7E95}"/>
              </a:ext>
            </a:extLst>
          </p:cNvPr>
          <p:cNvSpPr txBox="1"/>
          <p:nvPr/>
        </p:nvSpPr>
        <p:spPr>
          <a:xfrm>
            <a:off x="838200" y="1593560"/>
            <a:ext cx="5740399" cy="4801314"/>
          </a:xfrm>
          <a:prstGeom prst="rect">
            <a:avLst/>
          </a:prstGeom>
          <a:noFill/>
        </p:spPr>
        <p:txBody>
          <a:bodyPr wrap="square">
            <a:spAutoFit/>
          </a:bodyPr>
          <a:lstStyle/>
          <a:p>
            <a:pPr algn="l"/>
            <a:r>
              <a:rPr lang="en-US" altLang="zh-TW" b="1" i="0" dirty="0">
                <a:solidFill>
                  <a:srgbClr val="464646"/>
                </a:solidFill>
                <a:effectLst/>
                <a:latin typeface="Helvetica Neue"/>
              </a:rPr>
              <a:t>We're no strangers to love</a:t>
            </a:r>
            <a:r>
              <a:rPr lang="zh-TW" altLang="en-US" b="1" i="0" dirty="0">
                <a:solidFill>
                  <a:srgbClr val="464646"/>
                </a:solidFill>
                <a:effectLst/>
                <a:latin typeface="Helvetica Neue"/>
              </a:rPr>
              <a:t> </a:t>
            </a:r>
            <a:endParaRPr lang="en-US" altLang="zh-TW" b="1" i="0" dirty="0">
              <a:solidFill>
                <a:srgbClr val="464646"/>
              </a:solidFill>
              <a:effectLst/>
              <a:latin typeface="Helvetica Neue"/>
            </a:endParaRPr>
          </a:p>
          <a:p>
            <a:pPr algn="l"/>
            <a:r>
              <a:rPr lang="zh-TW" altLang="en-US" b="1" i="0" dirty="0">
                <a:solidFill>
                  <a:srgbClr val="464646"/>
                </a:solidFill>
                <a:effectLst/>
                <a:latin typeface="Helvetica Neue"/>
              </a:rPr>
              <a:t>在愛情的路上，我倆已不是陌生人</a:t>
            </a:r>
            <a:endParaRPr lang="en-US" altLang="zh-TW" b="1" i="0" dirty="0">
              <a:solidFill>
                <a:srgbClr val="464646"/>
              </a:solidFill>
              <a:effectLst/>
              <a:latin typeface="Helvetica Neue"/>
            </a:endParaRPr>
          </a:p>
          <a:p>
            <a:pPr algn="l"/>
            <a:br>
              <a:rPr lang="zh-TW" altLang="en-US" dirty="0"/>
            </a:br>
            <a:r>
              <a:rPr lang="en-US" altLang="zh-TW" b="1" i="0" dirty="0">
                <a:solidFill>
                  <a:srgbClr val="464646"/>
                </a:solidFill>
                <a:effectLst/>
                <a:latin typeface="Helvetica Neue"/>
              </a:rPr>
              <a:t>You know the rules and so do I</a:t>
            </a:r>
          </a:p>
          <a:p>
            <a:pPr algn="l"/>
            <a:r>
              <a:rPr lang="zh-TW" altLang="en-US" b="1" i="0" dirty="0">
                <a:solidFill>
                  <a:srgbClr val="464646"/>
                </a:solidFill>
                <a:effectLst/>
                <a:latin typeface="Helvetica Neue"/>
              </a:rPr>
              <a:t>妳我都懂得規則</a:t>
            </a:r>
            <a:br>
              <a:rPr lang="zh-TW" altLang="en-US" dirty="0"/>
            </a:br>
            <a:endParaRPr lang="en-US" altLang="zh-TW" dirty="0"/>
          </a:p>
          <a:p>
            <a:pPr algn="l"/>
            <a:r>
              <a:rPr lang="en-US" altLang="zh-TW" b="1" i="0" dirty="0">
                <a:solidFill>
                  <a:srgbClr val="464646"/>
                </a:solidFill>
                <a:effectLst/>
                <a:latin typeface="Helvetica Neue"/>
              </a:rPr>
              <a:t>A full commitment's what I'm thinking of</a:t>
            </a:r>
            <a:endParaRPr lang="en-US" altLang="zh-TW" b="1" dirty="0">
              <a:solidFill>
                <a:srgbClr val="464646"/>
              </a:solidFill>
              <a:latin typeface="Helvetica Neue"/>
            </a:endParaRPr>
          </a:p>
          <a:p>
            <a:pPr algn="l"/>
            <a:r>
              <a:rPr lang="zh-TW" altLang="en-US" b="1" i="0" dirty="0">
                <a:solidFill>
                  <a:srgbClr val="464646"/>
                </a:solidFill>
                <a:effectLst/>
                <a:latin typeface="Helvetica Neue"/>
              </a:rPr>
              <a:t>我正在想個無法抄襲的完美的承諾</a:t>
            </a:r>
            <a:endParaRPr lang="en-US" altLang="zh-TW" dirty="0"/>
          </a:p>
          <a:p>
            <a:pPr algn="l"/>
            <a:endParaRPr lang="en-US" altLang="zh-TW" b="1" i="0" dirty="0">
              <a:solidFill>
                <a:srgbClr val="464646"/>
              </a:solidFill>
              <a:effectLst/>
              <a:latin typeface="Helvetica Neue"/>
            </a:endParaRPr>
          </a:p>
          <a:p>
            <a:pPr algn="l"/>
            <a:r>
              <a:rPr lang="en-US" altLang="zh-TW" b="1" i="0" dirty="0">
                <a:solidFill>
                  <a:srgbClr val="464646"/>
                </a:solidFill>
                <a:effectLst/>
                <a:latin typeface="Helvetica Neue"/>
              </a:rPr>
              <a:t>You wouldn't get this from any other guy</a:t>
            </a:r>
            <a:endParaRPr lang="en-US" altLang="zh-TW" dirty="0"/>
          </a:p>
          <a:p>
            <a:pPr algn="l"/>
            <a:r>
              <a:rPr lang="en-US" altLang="zh-TW" b="1" i="0" dirty="0">
                <a:solidFill>
                  <a:srgbClr val="464646"/>
                </a:solidFill>
                <a:effectLst/>
                <a:latin typeface="Helvetica Neue"/>
              </a:rPr>
              <a:t>I just </a:t>
            </a:r>
            <a:r>
              <a:rPr lang="en-US" altLang="zh-TW" b="1" i="0" dirty="0" err="1">
                <a:solidFill>
                  <a:schemeClr val="accent4"/>
                </a:solidFill>
                <a:effectLst/>
                <a:latin typeface="Helvetica Neue"/>
              </a:rPr>
              <a:t>wanna</a:t>
            </a:r>
            <a:r>
              <a:rPr lang="en-US" altLang="zh-TW" b="1" i="0" dirty="0">
                <a:solidFill>
                  <a:srgbClr val="464646"/>
                </a:solidFill>
                <a:effectLst/>
                <a:latin typeface="Helvetica Neue"/>
              </a:rPr>
              <a:t> tell you how I'm feeling</a:t>
            </a:r>
            <a:endParaRPr lang="en-US" altLang="zh-TW" b="1" dirty="0">
              <a:solidFill>
                <a:srgbClr val="464646"/>
              </a:solidFill>
              <a:latin typeface="Helvetica Neue"/>
            </a:endParaRPr>
          </a:p>
          <a:p>
            <a:pPr algn="l"/>
            <a:r>
              <a:rPr lang="en-US" altLang="zh-TW" b="1" i="0" dirty="0">
                <a:solidFill>
                  <a:schemeClr val="accent4"/>
                </a:solidFill>
                <a:effectLst/>
                <a:latin typeface="Helvetica Neue"/>
              </a:rPr>
              <a:t>Gotta</a:t>
            </a:r>
            <a:r>
              <a:rPr lang="en-US" altLang="zh-TW" b="1" i="0" dirty="0">
                <a:solidFill>
                  <a:srgbClr val="464646"/>
                </a:solidFill>
                <a:effectLst/>
                <a:latin typeface="Helvetica Neue"/>
              </a:rPr>
              <a:t> </a:t>
            </a:r>
            <a:r>
              <a:rPr lang="en-US" altLang="zh-TW" b="1" i="0" dirty="0">
                <a:solidFill>
                  <a:schemeClr val="accent1"/>
                </a:solidFill>
                <a:effectLst/>
                <a:latin typeface="Helvetica Neue"/>
              </a:rPr>
              <a:t>make you understand</a:t>
            </a:r>
          </a:p>
          <a:p>
            <a:pPr algn="l"/>
            <a:r>
              <a:rPr lang="zh-TW" altLang="en-US" b="1" i="0" dirty="0">
                <a:solidFill>
                  <a:srgbClr val="464646"/>
                </a:solidFill>
                <a:effectLst/>
                <a:latin typeface="Helvetica Neue"/>
              </a:rPr>
              <a:t>多想告訴妳，試圖讓妳理解我的感受</a:t>
            </a:r>
            <a:endParaRPr lang="en-US" altLang="zh-TW" b="0" i="0" dirty="0">
              <a:solidFill>
                <a:srgbClr val="464646"/>
              </a:solidFill>
              <a:effectLst/>
              <a:latin typeface="Helvetica Neue"/>
            </a:endParaRPr>
          </a:p>
          <a:p>
            <a:pPr algn="l"/>
            <a:br>
              <a:rPr lang="en-US" altLang="zh-TW" b="1" i="0" dirty="0">
                <a:solidFill>
                  <a:srgbClr val="464646"/>
                </a:solidFill>
                <a:effectLst/>
                <a:latin typeface="Helvetica Neue"/>
              </a:rPr>
            </a:br>
            <a:r>
              <a:rPr lang="en-US" altLang="zh-TW" b="1" i="0" dirty="0">
                <a:solidFill>
                  <a:srgbClr val="464646"/>
                </a:solidFill>
                <a:effectLst/>
                <a:latin typeface="Helvetica Neue"/>
              </a:rPr>
              <a:t>Never </a:t>
            </a:r>
            <a:r>
              <a:rPr lang="en-US" altLang="zh-TW" b="1" i="0" dirty="0" err="1">
                <a:solidFill>
                  <a:schemeClr val="accent4"/>
                </a:solidFill>
                <a:effectLst/>
                <a:latin typeface="Helvetica Neue"/>
              </a:rPr>
              <a:t>gonna</a:t>
            </a:r>
            <a:r>
              <a:rPr lang="en-US" altLang="zh-TW" b="1" i="0" dirty="0">
                <a:solidFill>
                  <a:srgbClr val="464646"/>
                </a:solidFill>
                <a:effectLst/>
                <a:latin typeface="Helvetica Neue"/>
              </a:rPr>
              <a:t> </a:t>
            </a:r>
            <a:r>
              <a:rPr lang="en-US" altLang="zh-TW" b="1" i="0" dirty="0">
                <a:solidFill>
                  <a:schemeClr val="accent1"/>
                </a:solidFill>
                <a:effectLst/>
                <a:latin typeface="Helvetica Neue"/>
              </a:rPr>
              <a:t>give you up</a:t>
            </a:r>
          </a:p>
          <a:p>
            <a:pPr algn="l"/>
            <a:r>
              <a:rPr lang="zh-TW" altLang="en-US" b="1" i="0" dirty="0">
                <a:solidFill>
                  <a:srgbClr val="464646"/>
                </a:solidFill>
                <a:effectLst/>
                <a:latin typeface="Helvetica Neue"/>
              </a:rPr>
              <a:t>從不放棄妳</a:t>
            </a:r>
            <a:br>
              <a:rPr lang="zh-TW" altLang="en-US" b="0" i="0" dirty="0">
                <a:solidFill>
                  <a:srgbClr val="464646"/>
                </a:solidFill>
                <a:effectLst/>
                <a:latin typeface="Helvetica Neue"/>
              </a:rPr>
            </a:br>
            <a:endParaRPr lang="en-US" altLang="zh-TW" b="0" i="0" dirty="0">
              <a:solidFill>
                <a:srgbClr val="464646"/>
              </a:solidFill>
              <a:effectLst/>
              <a:latin typeface="Helvetica Neue"/>
            </a:endParaRPr>
          </a:p>
        </p:txBody>
      </p:sp>
      <p:sp>
        <p:nvSpPr>
          <p:cNvPr id="17" name="文字方塊 16">
            <a:extLst>
              <a:ext uri="{FF2B5EF4-FFF2-40B4-BE49-F238E27FC236}">
                <a16:creationId xmlns:a16="http://schemas.microsoft.com/office/drawing/2014/main" id="{2DC0B7B1-2F81-D683-A0C0-3774412A3916}"/>
              </a:ext>
            </a:extLst>
          </p:cNvPr>
          <p:cNvSpPr txBox="1"/>
          <p:nvPr/>
        </p:nvSpPr>
        <p:spPr>
          <a:xfrm>
            <a:off x="4929660" y="1137263"/>
            <a:ext cx="7101016" cy="1631216"/>
          </a:xfrm>
          <a:prstGeom prst="rect">
            <a:avLst/>
          </a:prstGeom>
          <a:noFill/>
        </p:spPr>
        <p:txBody>
          <a:bodyPr wrap="square" rtlCol="0">
            <a:spAutoFit/>
          </a:bodyPr>
          <a:lstStyle/>
          <a:p>
            <a:r>
              <a:rPr lang="en-US" altLang="zh-TW" sz="2000" b="1" dirty="0"/>
              <a:t>Make understand:</a:t>
            </a:r>
          </a:p>
          <a:p>
            <a:r>
              <a:rPr lang="en-US" altLang="zh-TW" sz="2000" dirty="0"/>
              <a:t>To make others understand exactly what one is trying to convey. </a:t>
            </a:r>
          </a:p>
          <a:p>
            <a:endParaRPr lang="en-US" altLang="zh-TW" sz="2000" dirty="0"/>
          </a:p>
          <a:p>
            <a:r>
              <a:rPr lang="en-US" altLang="zh-TW" sz="2000" b="1" dirty="0"/>
              <a:t>Give up:</a:t>
            </a:r>
          </a:p>
          <a:p>
            <a:r>
              <a:rPr lang="en-US" altLang="zh-TW" sz="2000" dirty="0"/>
              <a:t>to stop doing or to stop having something.</a:t>
            </a:r>
          </a:p>
        </p:txBody>
      </p:sp>
      <p:sp>
        <p:nvSpPr>
          <p:cNvPr id="2" name="標題 1">
            <a:extLst>
              <a:ext uri="{FF2B5EF4-FFF2-40B4-BE49-F238E27FC236}">
                <a16:creationId xmlns:a16="http://schemas.microsoft.com/office/drawing/2014/main" id="{AC955ACB-7162-3BF9-F40F-3363B6C0C03B}"/>
              </a:ext>
            </a:extLst>
          </p:cNvPr>
          <p:cNvSpPr>
            <a:spLocks noGrp="1"/>
          </p:cNvSpPr>
          <p:nvPr>
            <p:ph type="title"/>
          </p:nvPr>
        </p:nvSpPr>
        <p:spPr>
          <a:xfrm>
            <a:off x="838200" y="365125"/>
            <a:ext cx="10515600" cy="1325563"/>
          </a:xfrm>
        </p:spPr>
        <p:txBody>
          <a:bodyPr/>
          <a:lstStyle/>
          <a:p>
            <a:r>
              <a:rPr lang="en-US" altLang="zh-TW" dirty="0">
                <a:solidFill>
                  <a:srgbClr val="3C4043"/>
                </a:solidFill>
                <a:latin typeface="Roboto" panose="02000000000000000000" pitchFamily="2" charset="0"/>
              </a:rPr>
              <a:t>Lyrics</a:t>
            </a:r>
            <a:endParaRPr lang="zh-TW" altLang="en-US" dirty="0"/>
          </a:p>
        </p:txBody>
      </p:sp>
      <p:sp>
        <p:nvSpPr>
          <p:cNvPr id="5" name="文字方塊 4">
            <a:extLst>
              <a:ext uri="{FF2B5EF4-FFF2-40B4-BE49-F238E27FC236}">
                <a16:creationId xmlns:a16="http://schemas.microsoft.com/office/drawing/2014/main" id="{11CB0255-4C62-AC94-7F2B-325E867A7138}"/>
              </a:ext>
            </a:extLst>
          </p:cNvPr>
          <p:cNvSpPr txBox="1"/>
          <p:nvPr/>
        </p:nvSpPr>
        <p:spPr>
          <a:xfrm>
            <a:off x="6804454" y="3734399"/>
            <a:ext cx="6096000" cy="2308324"/>
          </a:xfrm>
          <a:prstGeom prst="rect">
            <a:avLst/>
          </a:prstGeom>
          <a:noFill/>
        </p:spPr>
        <p:txBody>
          <a:bodyPr wrap="square">
            <a:spAutoFit/>
          </a:bodyPr>
          <a:lstStyle/>
          <a:p>
            <a:r>
              <a:rPr lang="en-US" altLang="zh-TW" sz="1800" b="1" dirty="0"/>
              <a:t>Wanna:</a:t>
            </a:r>
          </a:p>
          <a:p>
            <a:r>
              <a:rPr lang="en-US" altLang="zh-TW" sz="1800" dirty="0"/>
              <a:t>informal meaning “want to”</a:t>
            </a:r>
          </a:p>
          <a:p>
            <a:endParaRPr lang="en-US" altLang="zh-TW" sz="1800" b="1" dirty="0"/>
          </a:p>
          <a:p>
            <a:r>
              <a:rPr lang="en-US" altLang="zh-TW" sz="1800" b="1" dirty="0"/>
              <a:t>Gotta:</a:t>
            </a:r>
          </a:p>
          <a:p>
            <a:r>
              <a:rPr lang="en-US" altLang="zh-TW" sz="1800" dirty="0"/>
              <a:t>informal meaning “(have) got to”</a:t>
            </a:r>
          </a:p>
          <a:p>
            <a:endParaRPr lang="en-US" altLang="zh-TW" sz="1800" b="1" dirty="0"/>
          </a:p>
          <a:p>
            <a:r>
              <a:rPr lang="en-US" altLang="zh-TW" sz="1800" b="1" dirty="0" err="1"/>
              <a:t>Gonna</a:t>
            </a:r>
            <a:r>
              <a:rPr lang="en-US" altLang="zh-TW" sz="1800" b="1" dirty="0"/>
              <a:t>:</a:t>
            </a:r>
          </a:p>
          <a:p>
            <a:r>
              <a:rPr lang="en-US" altLang="zh-TW" sz="1800" dirty="0"/>
              <a:t>informal meaning “(be) going to”</a:t>
            </a:r>
          </a:p>
        </p:txBody>
      </p:sp>
    </p:spTree>
    <p:extLst>
      <p:ext uri="{BB962C8B-B14F-4D97-AF65-F5344CB8AC3E}">
        <p14:creationId xmlns:p14="http://schemas.microsoft.com/office/powerpoint/2010/main" val="11893504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A7A98B41-678F-1435-1BCD-63C911F2F98F}"/>
              </a:ext>
            </a:extLst>
          </p:cNvPr>
          <p:cNvSpPr/>
          <p:nvPr/>
        </p:nvSpPr>
        <p:spPr>
          <a:xfrm>
            <a:off x="5596581" y="619955"/>
            <a:ext cx="6439930" cy="4413363"/>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zh-TW" altLang="en-US"/>
          </a:p>
        </p:txBody>
      </p:sp>
      <p:sp>
        <p:nvSpPr>
          <p:cNvPr id="10" name="文字方塊 9">
            <a:extLst>
              <a:ext uri="{FF2B5EF4-FFF2-40B4-BE49-F238E27FC236}">
                <a16:creationId xmlns:a16="http://schemas.microsoft.com/office/drawing/2014/main" id="{E7C07638-50C9-6958-24E8-E01A227D3BDC}"/>
              </a:ext>
            </a:extLst>
          </p:cNvPr>
          <p:cNvSpPr txBox="1"/>
          <p:nvPr/>
        </p:nvSpPr>
        <p:spPr>
          <a:xfrm>
            <a:off x="838200" y="191417"/>
            <a:ext cx="6942667" cy="6740307"/>
          </a:xfrm>
          <a:prstGeom prst="rect">
            <a:avLst/>
          </a:prstGeom>
          <a:noFill/>
        </p:spPr>
        <p:txBody>
          <a:bodyPr wrap="square">
            <a:spAutoFit/>
          </a:bodyPr>
          <a:lstStyle/>
          <a:p>
            <a:pPr algn="l"/>
            <a:r>
              <a:rPr lang="en-US" altLang="zh-TW" b="1" i="0" dirty="0">
                <a:solidFill>
                  <a:srgbClr val="464646"/>
                </a:solidFill>
                <a:effectLst/>
                <a:latin typeface="Helvetica Neue"/>
              </a:rPr>
              <a:t>Never </a:t>
            </a:r>
            <a:r>
              <a:rPr lang="en-US" altLang="zh-TW" b="1" i="0" dirty="0" err="1">
                <a:solidFill>
                  <a:schemeClr val="accent4"/>
                </a:solidFill>
                <a:effectLst/>
                <a:latin typeface="Helvetica Neue"/>
              </a:rPr>
              <a:t>gonna</a:t>
            </a:r>
            <a:r>
              <a:rPr lang="en-US" altLang="zh-TW" b="1" i="0" dirty="0">
                <a:solidFill>
                  <a:srgbClr val="464646"/>
                </a:solidFill>
                <a:effectLst/>
                <a:latin typeface="Helvetica Neue"/>
              </a:rPr>
              <a:t> </a:t>
            </a:r>
            <a:r>
              <a:rPr lang="en-US" altLang="zh-TW" b="1" i="0" dirty="0">
                <a:solidFill>
                  <a:schemeClr val="accent1"/>
                </a:solidFill>
                <a:effectLst/>
                <a:latin typeface="Helvetica Neue"/>
              </a:rPr>
              <a:t>let you down</a:t>
            </a:r>
          </a:p>
          <a:p>
            <a:pPr algn="l"/>
            <a:r>
              <a:rPr lang="zh-TW" altLang="en-US" b="1" i="0" dirty="0">
                <a:solidFill>
                  <a:srgbClr val="464646"/>
                </a:solidFill>
                <a:effectLst/>
                <a:latin typeface="Helvetica Neue"/>
              </a:rPr>
              <a:t>從不讓妳失望</a:t>
            </a:r>
            <a:endParaRPr lang="en-US" altLang="zh-TW" b="1" i="0" dirty="0">
              <a:solidFill>
                <a:srgbClr val="464646"/>
              </a:solidFill>
              <a:effectLst/>
              <a:latin typeface="Helvetica Neue"/>
            </a:endParaRPr>
          </a:p>
          <a:p>
            <a:pPr algn="l"/>
            <a:br>
              <a:rPr lang="zh-TW" altLang="en-US" b="0" i="0" dirty="0">
                <a:solidFill>
                  <a:srgbClr val="464646"/>
                </a:solidFill>
                <a:effectLst/>
                <a:latin typeface="Helvetica Neue"/>
              </a:rPr>
            </a:br>
            <a:r>
              <a:rPr lang="en-US" altLang="zh-TW" b="1" i="0" dirty="0">
                <a:solidFill>
                  <a:srgbClr val="464646"/>
                </a:solidFill>
                <a:effectLst/>
                <a:latin typeface="Helvetica Neue"/>
              </a:rPr>
              <a:t>Never </a:t>
            </a:r>
            <a:r>
              <a:rPr lang="en-US" altLang="zh-TW" b="1" i="0" dirty="0" err="1">
                <a:solidFill>
                  <a:schemeClr val="accent4"/>
                </a:solidFill>
                <a:effectLst/>
                <a:latin typeface="Helvetica Neue"/>
              </a:rPr>
              <a:t>gonna</a:t>
            </a:r>
            <a:r>
              <a:rPr lang="en-US" altLang="zh-TW" b="1" i="0" dirty="0">
                <a:solidFill>
                  <a:srgbClr val="464646"/>
                </a:solidFill>
                <a:effectLst/>
                <a:latin typeface="Helvetica Neue"/>
              </a:rPr>
              <a:t> </a:t>
            </a:r>
            <a:r>
              <a:rPr lang="en-US" altLang="zh-TW" b="1" i="0" dirty="0">
                <a:solidFill>
                  <a:schemeClr val="accent1"/>
                </a:solidFill>
                <a:effectLst/>
                <a:latin typeface="Helvetica Neue"/>
              </a:rPr>
              <a:t>run around </a:t>
            </a:r>
            <a:r>
              <a:rPr lang="en-US" altLang="zh-TW" b="1" i="0" dirty="0">
                <a:solidFill>
                  <a:srgbClr val="464646"/>
                </a:solidFill>
                <a:effectLst/>
                <a:latin typeface="Helvetica Neue"/>
              </a:rPr>
              <a:t>and desert you</a:t>
            </a:r>
          </a:p>
          <a:p>
            <a:pPr algn="l"/>
            <a:r>
              <a:rPr lang="zh-TW" altLang="en-US" b="1" i="0" dirty="0">
                <a:solidFill>
                  <a:srgbClr val="464646"/>
                </a:solidFill>
                <a:effectLst/>
                <a:latin typeface="Helvetica Neue"/>
              </a:rPr>
              <a:t>從不背叛拋棄妳</a:t>
            </a:r>
            <a:endParaRPr lang="en-US" altLang="zh-TW" b="1" i="0" dirty="0">
              <a:solidFill>
                <a:srgbClr val="464646"/>
              </a:solidFill>
              <a:effectLst/>
              <a:latin typeface="Helvetica Neue"/>
            </a:endParaRPr>
          </a:p>
          <a:p>
            <a:pPr algn="l"/>
            <a:endParaRPr lang="en-US" altLang="zh-TW" b="1" dirty="0">
              <a:solidFill>
                <a:srgbClr val="464646"/>
              </a:solidFill>
              <a:latin typeface="Helvetica Neue"/>
            </a:endParaRPr>
          </a:p>
          <a:p>
            <a:pPr algn="l"/>
            <a:r>
              <a:rPr lang="en-US" altLang="zh-TW" b="1" i="0" dirty="0">
                <a:solidFill>
                  <a:srgbClr val="464646"/>
                </a:solidFill>
                <a:effectLst/>
                <a:latin typeface="Helvetica Neue"/>
              </a:rPr>
              <a:t>Never </a:t>
            </a:r>
            <a:r>
              <a:rPr lang="en-US" altLang="zh-TW" b="1" i="0" dirty="0" err="1">
                <a:solidFill>
                  <a:schemeClr val="accent4"/>
                </a:solidFill>
                <a:effectLst/>
                <a:latin typeface="Helvetica Neue"/>
              </a:rPr>
              <a:t>gonna</a:t>
            </a:r>
            <a:r>
              <a:rPr lang="en-US" altLang="zh-TW" b="1" i="0" dirty="0">
                <a:solidFill>
                  <a:srgbClr val="464646"/>
                </a:solidFill>
                <a:effectLst/>
                <a:latin typeface="Helvetica Neue"/>
              </a:rPr>
              <a:t> make you cry</a:t>
            </a:r>
            <a:endParaRPr lang="en-US" altLang="zh-TW" b="1" dirty="0">
              <a:solidFill>
                <a:srgbClr val="464646"/>
              </a:solidFill>
              <a:latin typeface="Helvetica Neue"/>
            </a:endParaRPr>
          </a:p>
          <a:p>
            <a:pPr algn="l"/>
            <a:r>
              <a:rPr lang="zh-TW" altLang="en-US" b="1" i="0" dirty="0">
                <a:solidFill>
                  <a:srgbClr val="464646"/>
                </a:solidFill>
                <a:effectLst/>
                <a:latin typeface="Helvetica Neue"/>
              </a:rPr>
              <a:t>從不捨得讓妳哭泣</a:t>
            </a:r>
            <a:br>
              <a:rPr lang="zh-TW" altLang="en-US" b="0" i="0" dirty="0">
                <a:solidFill>
                  <a:srgbClr val="464646"/>
                </a:solidFill>
                <a:effectLst/>
                <a:latin typeface="Helvetica Neue"/>
              </a:rPr>
            </a:br>
            <a:endParaRPr lang="en-US" altLang="zh-TW" b="0" i="0" dirty="0">
              <a:solidFill>
                <a:srgbClr val="464646"/>
              </a:solidFill>
              <a:effectLst/>
              <a:latin typeface="Helvetica Neue"/>
            </a:endParaRPr>
          </a:p>
          <a:p>
            <a:pPr algn="l"/>
            <a:r>
              <a:rPr lang="en-US" altLang="zh-TW" b="1" i="0" dirty="0">
                <a:solidFill>
                  <a:srgbClr val="464646"/>
                </a:solidFill>
                <a:effectLst/>
                <a:latin typeface="Helvetica Neue"/>
              </a:rPr>
              <a:t>Never </a:t>
            </a:r>
            <a:r>
              <a:rPr lang="en-US" altLang="zh-TW" b="1" i="0" dirty="0" err="1">
                <a:solidFill>
                  <a:schemeClr val="accent4"/>
                </a:solidFill>
                <a:effectLst/>
                <a:latin typeface="Helvetica Neue"/>
              </a:rPr>
              <a:t>gonna</a:t>
            </a:r>
            <a:r>
              <a:rPr lang="en-US" altLang="zh-TW" b="1" i="0" dirty="0">
                <a:solidFill>
                  <a:srgbClr val="464646"/>
                </a:solidFill>
                <a:effectLst/>
                <a:latin typeface="Helvetica Neue"/>
              </a:rPr>
              <a:t> say goodbye</a:t>
            </a:r>
            <a:endParaRPr lang="en-US" altLang="zh-TW" b="1" dirty="0">
              <a:solidFill>
                <a:srgbClr val="464646"/>
              </a:solidFill>
              <a:latin typeface="Helvetica Neue"/>
            </a:endParaRPr>
          </a:p>
          <a:p>
            <a:pPr algn="l"/>
            <a:r>
              <a:rPr lang="zh-TW" altLang="en-US" b="1" i="0" dirty="0">
                <a:solidFill>
                  <a:srgbClr val="464646"/>
                </a:solidFill>
                <a:effectLst/>
                <a:latin typeface="Helvetica Neue"/>
              </a:rPr>
              <a:t>永遠都不和妳說再見</a:t>
            </a:r>
            <a:br>
              <a:rPr lang="zh-TW" altLang="en-US" b="0" i="0" dirty="0">
                <a:solidFill>
                  <a:srgbClr val="464646"/>
                </a:solidFill>
                <a:effectLst/>
                <a:latin typeface="Helvetica Neue"/>
              </a:rPr>
            </a:br>
            <a:endParaRPr lang="en-US" altLang="zh-TW" b="0" i="0" dirty="0">
              <a:solidFill>
                <a:srgbClr val="464646"/>
              </a:solidFill>
              <a:effectLst/>
              <a:latin typeface="Helvetica Neue"/>
            </a:endParaRPr>
          </a:p>
          <a:p>
            <a:pPr algn="l"/>
            <a:r>
              <a:rPr lang="en-US" altLang="zh-TW" b="1" i="0" dirty="0">
                <a:solidFill>
                  <a:srgbClr val="464646"/>
                </a:solidFill>
                <a:effectLst/>
                <a:latin typeface="Helvetica Neue"/>
              </a:rPr>
              <a:t>Never </a:t>
            </a:r>
            <a:r>
              <a:rPr lang="en-US" altLang="zh-TW" b="1" i="0" dirty="0" err="1">
                <a:solidFill>
                  <a:schemeClr val="accent4"/>
                </a:solidFill>
                <a:effectLst/>
                <a:latin typeface="Helvetica Neue"/>
              </a:rPr>
              <a:t>gonna</a:t>
            </a:r>
            <a:r>
              <a:rPr lang="en-US" altLang="zh-TW" b="1" i="0" dirty="0">
                <a:solidFill>
                  <a:srgbClr val="464646"/>
                </a:solidFill>
                <a:effectLst/>
                <a:latin typeface="Helvetica Neue"/>
              </a:rPr>
              <a:t> tell a lie and hurt you</a:t>
            </a:r>
            <a:endParaRPr lang="en-US" altLang="zh-TW" b="1" dirty="0">
              <a:solidFill>
                <a:srgbClr val="464646"/>
              </a:solidFill>
              <a:latin typeface="Helvetica Neue"/>
            </a:endParaRPr>
          </a:p>
          <a:p>
            <a:pPr algn="l"/>
            <a:r>
              <a:rPr lang="zh-TW" altLang="en-US" b="1" i="0" dirty="0">
                <a:solidFill>
                  <a:srgbClr val="464646"/>
                </a:solidFill>
                <a:effectLst/>
                <a:latin typeface="Helvetica Neue"/>
              </a:rPr>
              <a:t>永遠不因謊言而傷害了妳</a:t>
            </a:r>
            <a:br>
              <a:rPr lang="zh-TW" altLang="en-US" b="1" i="0" dirty="0">
                <a:solidFill>
                  <a:srgbClr val="464646"/>
                </a:solidFill>
                <a:effectLst/>
                <a:latin typeface="Helvetica Neue"/>
              </a:rPr>
            </a:br>
            <a:endParaRPr lang="zh-TW" altLang="en-US" b="0" i="0" dirty="0">
              <a:solidFill>
                <a:srgbClr val="464646"/>
              </a:solidFill>
              <a:effectLst/>
              <a:latin typeface="Helvetica Neue"/>
            </a:endParaRPr>
          </a:p>
          <a:p>
            <a:pPr algn="l"/>
            <a:r>
              <a:rPr lang="en-US" altLang="zh-TW" b="1" i="0" dirty="0">
                <a:solidFill>
                  <a:srgbClr val="464646"/>
                </a:solidFill>
                <a:effectLst/>
                <a:latin typeface="Helvetica Neue"/>
              </a:rPr>
              <a:t>We've known each other for so long</a:t>
            </a:r>
            <a:endParaRPr lang="en-US" altLang="zh-TW" b="1" dirty="0">
              <a:solidFill>
                <a:srgbClr val="464646"/>
              </a:solidFill>
              <a:latin typeface="Helvetica Neue"/>
            </a:endParaRPr>
          </a:p>
          <a:p>
            <a:pPr algn="l"/>
            <a:r>
              <a:rPr lang="zh-TW" altLang="en-US" b="1" i="0" dirty="0">
                <a:solidFill>
                  <a:srgbClr val="464646"/>
                </a:solidFill>
                <a:effectLst/>
                <a:latin typeface="Helvetica Neue"/>
              </a:rPr>
              <a:t>我倆相識已久</a:t>
            </a:r>
            <a:br>
              <a:rPr lang="zh-TW" altLang="en-US" b="0" i="0" dirty="0">
                <a:solidFill>
                  <a:srgbClr val="464646"/>
                </a:solidFill>
                <a:effectLst/>
                <a:latin typeface="Helvetica Neue"/>
              </a:rPr>
            </a:br>
            <a:endParaRPr lang="en-US" altLang="zh-TW" b="0" i="0" dirty="0">
              <a:solidFill>
                <a:srgbClr val="464646"/>
              </a:solidFill>
              <a:effectLst/>
              <a:latin typeface="Helvetica Neue"/>
            </a:endParaRPr>
          </a:p>
          <a:p>
            <a:pPr algn="l"/>
            <a:r>
              <a:rPr lang="en-US" altLang="zh-TW" b="1" i="0" dirty="0">
                <a:solidFill>
                  <a:srgbClr val="464646"/>
                </a:solidFill>
                <a:effectLst/>
                <a:latin typeface="Helvetica Neue"/>
              </a:rPr>
              <a:t>Your heart's been </a:t>
            </a:r>
            <a:r>
              <a:rPr lang="en-US" altLang="zh-TW" b="1" i="0" dirty="0">
                <a:solidFill>
                  <a:schemeClr val="accent1"/>
                </a:solidFill>
                <a:effectLst/>
                <a:latin typeface="Helvetica Neue"/>
              </a:rPr>
              <a:t>aching</a:t>
            </a:r>
            <a:r>
              <a:rPr lang="en-US" altLang="zh-TW" b="1" i="0" dirty="0">
                <a:solidFill>
                  <a:srgbClr val="464646"/>
                </a:solidFill>
                <a:effectLst/>
                <a:latin typeface="Helvetica Neue"/>
              </a:rPr>
              <a:t> but you're too shy to say it</a:t>
            </a:r>
            <a:endParaRPr lang="en-US" altLang="zh-TW" b="1" dirty="0">
              <a:solidFill>
                <a:srgbClr val="464646"/>
              </a:solidFill>
              <a:latin typeface="Helvetica Neue"/>
            </a:endParaRPr>
          </a:p>
          <a:p>
            <a:pPr algn="l"/>
            <a:r>
              <a:rPr lang="zh-TW" altLang="en-US" b="1" i="0" dirty="0">
                <a:solidFill>
                  <a:srgbClr val="464646"/>
                </a:solidFill>
                <a:effectLst/>
                <a:latin typeface="Helvetica Neue"/>
              </a:rPr>
              <a:t>妳心中的辛酸苦楚即使害羞而不想說</a:t>
            </a:r>
            <a:endParaRPr lang="en-US" altLang="zh-TW" b="1" dirty="0">
              <a:solidFill>
                <a:srgbClr val="464646"/>
              </a:solidFill>
              <a:latin typeface="Helvetica Neue"/>
            </a:endParaRPr>
          </a:p>
          <a:p>
            <a:pPr algn="l"/>
            <a:r>
              <a:rPr lang="en-US" altLang="zh-TW" b="1" i="0" dirty="0">
                <a:solidFill>
                  <a:srgbClr val="464646"/>
                </a:solidFill>
                <a:effectLst/>
                <a:latin typeface="Helvetica Neue"/>
              </a:rPr>
              <a:t>Inside we both know </a:t>
            </a:r>
            <a:r>
              <a:rPr lang="en-US" altLang="zh-TW" b="1" i="0" dirty="0">
                <a:effectLst/>
                <a:latin typeface="Helvetica Neue"/>
              </a:rPr>
              <a:t>what's</a:t>
            </a:r>
            <a:r>
              <a:rPr lang="en-US" altLang="zh-TW" b="1" i="0" dirty="0">
                <a:solidFill>
                  <a:srgbClr val="464646"/>
                </a:solidFill>
                <a:effectLst/>
                <a:latin typeface="Helvetica Neue"/>
              </a:rPr>
              <a:t> been </a:t>
            </a:r>
            <a:r>
              <a:rPr lang="en-US" altLang="zh-TW" b="1" i="0" dirty="0">
                <a:solidFill>
                  <a:schemeClr val="accent1"/>
                </a:solidFill>
                <a:effectLst/>
                <a:latin typeface="Helvetica Neue"/>
              </a:rPr>
              <a:t>going on</a:t>
            </a:r>
            <a:endParaRPr lang="en-US" altLang="zh-TW" b="1" dirty="0">
              <a:solidFill>
                <a:schemeClr val="accent1"/>
              </a:solidFill>
              <a:latin typeface="Helvetica Neue"/>
            </a:endParaRPr>
          </a:p>
          <a:p>
            <a:r>
              <a:rPr lang="zh-TW" altLang="en-US" b="1" i="0" dirty="0">
                <a:solidFill>
                  <a:srgbClr val="464646"/>
                </a:solidFill>
                <a:effectLst/>
                <a:latin typeface="Helvetica Neue"/>
              </a:rPr>
              <a:t>妳心中的辛酸苦楚我都能理解即使害羞而不想說</a:t>
            </a:r>
            <a:br>
              <a:rPr lang="zh-TW" altLang="en-US" b="0" i="0" dirty="0">
                <a:solidFill>
                  <a:srgbClr val="464646"/>
                </a:solidFill>
                <a:effectLst/>
                <a:latin typeface="Helvetica Neue"/>
              </a:rPr>
            </a:br>
            <a:br>
              <a:rPr lang="zh-TW" altLang="en-US" b="0" i="0" dirty="0">
                <a:solidFill>
                  <a:srgbClr val="464646"/>
                </a:solidFill>
                <a:effectLst/>
                <a:latin typeface="Helvetica Neue"/>
              </a:rPr>
            </a:br>
            <a:endParaRPr lang="zh-TW" altLang="en-US" b="0" i="0" dirty="0">
              <a:solidFill>
                <a:srgbClr val="464646"/>
              </a:solidFill>
              <a:effectLst/>
              <a:latin typeface="Helvetica Neue"/>
            </a:endParaRPr>
          </a:p>
        </p:txBody>
      </p:sp>
      <p:sp>
        <p:nvSpPr>
          <p:cNvPr id="3" name="文字方塊 2">
            <a:extLst>
              <a:ext uri="{FF2B5EF4-FFF2-40B4-BE49-F238E27FC236}">
                <a16:creationId xmlns:a16="http://schemas.microsoft.com/office/drawing/2014/main" id="{FAF3F29A-F00A-5274-934B-3A634D03DB06}"/>
              </a:ext>
            </a:extLst>
          </p:cNvPr>
          <p:cNvSpPr txBox="1"/>
          <p:nvPr/>
        </p:nvSpPr>
        <p:spPr>
          <a:xfrm>
            <a:off x="5659395" y="619956"/>
            <a:ext cx="6314302" cy="4247317"/>
          </a:xfrm>
          <a:prstGeom prst="rect">
            <a:avLst/>
          </a:prstGeom>
          <a:noFill/>
        </p:spPr>
        <p:txBody>
          <a:bodyPr wrap="square">
            <a:spAutoFit/>
          </a:bodyPr>
          <a:lstStyle/>
          <a:p>
            <a:r>
              <a:rPr lang="en-US" altLang="zh-TW" sz="1800" b="1" dirty="0"/>
              <a:t>Let down:</a:t>
            </a:r>
          </a:p>
          <a:p>
            <a:r>
              <a:rPr lang="en-US" altLang="zh-TW" sz="1800" dirty="0"/>
              <a:t>fail to support or help someone as they had hoped or expected.</a:t>
            </a:r>
          </a:p>
          <a:p>
            <a:endParaRPr lang="en-US" altLang="zh-TW" sz="1800" dirty="0"/>
          </a:p>
          <a:p>
            <a:r>
              <a:rPr lang="en-US" altLang="zh-TW" sz="1800" b="1" dirty="0"/>
              <a:t>Run around:</a:t>
            </a:r>
          </a:p>
          <a:p>
            <a:pPr marL="342900" indent="-342900">
              <a:buAutoNum type="arabicPeriod"/>
            </a:pPr>
            <a:r>
              <a:rPr lang="en-US" altLang="zh-TW" sz="1800" dirty="0"/>
              <a:t>to be very busy doing a lot of different things</a:t>
            </a:r>
          </a:p>
          <a:p>
            <a:pPr marL="342900" indent="-342900">
              <a:buAutoNum type="arabicPeriod"/>
            </a:pPr>
            <a:r>
              <a:rPr lang="en-US" altLang="zh-TW" sz="1800" dirty="0"/>
              <a:t>to exist or do something in the stated condition</a:t>
            </a:r>
          </a:p>
          <a:p>
            <a:pPr marL="342900" indent="-342900">
              <a:buAutoNum type="arabicPeriod"/>
            </a:pPr>
            <a:r>
              <a:rPr lang="en-US" altLang="zh-TW" sz="1800" dirty="0">
                <a:solidFill>
                  <a:schemeClr val="accent1"/>
                </a:solidFill>
              </a:rPr>
              <a:t>informal deceitful or evasive treatment of a person</a:t>
            </a:r>
          </a:p>
          <a:p>
            <a:pPr marL="342900" indent="-342900">
              <a:buAutoNum type="arabicPeriod"/>
            </a:pPr>
            <a:endParaRPr lang="en-US" altLang="zh-TW" dirty="0"/>
          </a:p>
          <a:p>
            <a:r>
              <a:rPr lang="en-US" altLang="zh-TW" b="1" dirty="0"/>
              <a:t>Aching:</a:t>
            </a:r>
          </a:p>
          <a:p>
            <a:r>
              <a:rPr lang="en-US" altLang="zh-TW" dirty="0"/>
              <a:t>to have a continuous pain that is unpleasant but not very strong.</a:t>
            </a:r>
            <a:endParaRPr lang="zh-TW" altLang="en-US" dirty="0"/>
          </a:p>
          <a:p>
            <a:endParaRPr lang="en-US" altLang="zh-TW" sz="1800" dirty="0"/>
          </a:p>
          <a:p>
            <a:r>
              <a:rPr lang="en-US" altLang="zh-TW" b="1" dirty="0"/>
              <a:t>Go on:</a:t>
            </a:r>
          </a:p>
          <a:p>
            <a:r>
              <a:rPr lang="en-US" altLang="zh-TW" dirty="0"/>
              <a:t>1.   </a:t>
            </a:r>
            <a:r>
              <a:rPr lang="en-US" altLang="zh-TW" sz="1800" dirty="0"/>
              <a:t>nearly or almost (a particular number, age, time, or amount)</a:t>
            </a:r>
          </a:p>
          <a:p>
            <a:r>
              <a:rPr lang="en-US" altLang="zh-TW" dirty="0">
                <a:solidFill>
                  <a:schemeClr val="accent1"/>
                </a:solidFill>
              </a:rPr>
              <a:t>2.   to happen</a:t>
            </a:r>
          </a:p>
          <a:p>
            <a:r>
              <a:rPr lang="en-US" altLang="zh-TW" dirty="0"/>
              <a:t>3.   to continue(start operating)</a:t>
            </a:r>
            <a:endParaRPr lang="zh-TW" altLang="en-US" sz="1800" dirty="0"/>
          </a:p>
        </p:txBody>
      </p:sp>
    </p:spTree>
    <p:extLst>
      <p:ext uri="{BB962C8B-B14F-4D97-AF65-F5344CB8AC3E}">
        <p14:creationId xmlns:p14="http://schemas.microsoft.com/office/powerpoint/2010/main" val="39459192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35CB8A39-1DD8-B742-5047-81CF19BBBB78}"/>
              </a:ext>
            </a:extLst>
          </p:cNvPr>
          <p:cNvSpPr txBox="1"/>
          <p:nvPr/>
        </p:nvSpPr>
        <p:spPr>
          <a:xfrm>
            <a:off x="838200" y="191415"/>
            <a:ext cx="5571067" cy="6463308"/>
          </a:xfrm>
          <a:prstGeom prst="rect">
            <a:avLst/>
          </a:prstGeom>
          <a:noFill/>
        </p:spPr>
        <p:txBody>
          <a:bodyPr wrap="square">
            <a:spAutoFit/>
          </a:bodyPr>
          <a:lstStyle/>
          <a:p>
            <a:pPr algn="l"/>
            <a:r>
              <a:rPr lang="en-US" altLang="zh-TW" b="1" i="0" dirty="0">
                <a:solidFill>
                  <a:srgbClr val="464646"/>
                </a:solidFill>
                <a:effectLst/>
                <a:latin typeface="Helvetica Neue"/>
              </a:rPr>
              <a:t>We know the game and we're </a:t>
            </a:r>
            <a:r>
              <a:rPr lang="en-US" altLang="zh-TW" b="1" i="0" dirty="0" err="1">
                <a:solidFill>
                  <a:schemeClr val="accent4"/>
                </a:solidFill>
                <a:effectLst/>
                <a:latin typeface="Helvetica Neue"/>
              </a:rPr>
              <a:t>gonna</a:t>
            </a:r>
            <a:r>
              <a:rPr lang="en-US" altLang="zh-TW" b="1" i="0" dirty="0">
                <a:solidFill>
                  <a:srgbClr val="464646"/>
                </a:solidFill>
                <a:effectLst/>
                <a:latin typeface="Helvetica Neue"/>
              </a:rPr>
              <a:t> play it</a:t>
            </a:r>
            <a:endParaRPr lang="en-US" altLang="zh-TW" b="1" dirty="0">
              <a:solidFill>
                <a:srgbClr val="464646"/>
              </a:solidFill>
              <a:latin typeface="Helvetica Neue"/>
            </a:endParaRPr>
          </a:p>
          <a:p>
            <a:pPr algn="l"/>
            <a:r>
              <a:rPr lang="zh-TW" altLang="en-US" b="1" i="0" dirty="0">
                <a:solidFill>
                  <a:srgbClr val="464646"/>
                </a:solidFill>
                <a:effectLst/>
                <a:latin typeface="Helvetica Neue"/>
              </a:rPr>
              <a:t>我們都知道，在愛情這遊戲裡，已經義無反顧</a:t>
            </a:r>
            <a:br>
              <a:rPr lang="zh-TW" altLang="en-US" b="0" i="0" dirty="0">
                <a:solidFill>
                  <a:srgbClr val="464646"/>
                </a:solidFill>
                <a:effectLst/>
                <a:latin typeface="Helvetica Neue"/>
              </a:rPr>
            </a:br>
            <a:endParaRPr lang="en-US" altLang="zh-TW" b="0" i="0" dirty="0">
              <a:solidFill>
                <a:srgbClr val="464646"/>
              </a:solidFill>
              <a:effectLst/>
              <a:latin typeface="Helvetica Neue"/>
            </a:endParaRPr>
          </a:p>
          <a:p>
            <a:pPr algn="l"/>
            <a:r>
              <a:rPr lang="en-US" altLang="zh-TW" b="1" i="0" dirty="0">
                <a:solidFill>
                  <a:srgbClr val="464646"/>
                </a:solidFill>
                <a:effectLst/>
                <a:latin typeface="Helvetica Neue"/>
              </a:rPr>
              <a:t>And if you ask me how I'm feeling</a:t>
            </a:r>
            <a:endParaRPr lang="en-US" altLang="zh-TW" b="1" dirty="0">
              <a:solidFill>
                <a:srgbClr val="464646"/>
              </a:solidFill>
              <a:latin typeface="Helvetica Neue"/>
            </a:endParaRPr>
          </a:p>
          <a:p>
            <a:pPr algn="l"/>
            <a:r>
              <a:rPr lang="zh-TW" altLang="en-US" b="1" i="0" dirty="0">
                <a:solidFill>
                  <a:srgbClr val="464646"/>
                </a:solidFill>
                <a:effectLst/>
                <a:latin typeface="Helvetica Neue"/>
              </a:rPr>
              <a:t>別試圖問我的感受</a:t>
            </a:r>
            <a:endParaRPr lang="en-US" altLang="zh-TW" b="1" i="0" dirty="0">
              <a:solidFill>
                <a:srgbClr val="464646"/>
              </a:solidFill>
              <a:effectLst/>
              <a:latin typeface="Helvetica Neue"/>
            </a:endParaRPr>
          </a:p>
          <a:p>
            <a:pPr algn="l"/>
            <a:endParaRPr lang="en-US" altLang="zh-TW" b="1" i="0" dirty="0">
              <a:solidFill>
                <a:srgbClr val="464646"/>
              </a:solidFill>
              <a:effectLst/>
              <a:latin typeface="Helvetica Neue"/>
            </a:endParaRPr>
          </a:p>
          <a:p>
            <a:pPr algn="l"/>
            <a:r>
              <a:rPr lang="en-US" altLang="zh-TW" b="1" i="0" dirty="0">
                <a:solidFill>
                  <a:srgbClr val="464646"/>
                </a:solidFill>
                <a:effectLst/>
                <a:latin typeface="Helvetica Neue"/>
              </a:rPr>
              <a:t>Don't tell me you're too blind to see</a:t>
            </a:r>
            <a:endParaRPr lang="en-US" altLang="zh-TW" b="1" dirty="0">
              <a:solidFill>
                <a:srgbClr val="464646"/>
              </a:solidFill>
              <a:latin typeface="Helvetica Neue"/>
            </a:endParaRPr>
          </a:p>
          <a:p>
            <a:pPr algn="l"/>
            <a:r>
              <a:rPr lang="zh-TW" altLang="en-US" b="1" i="0" dirty="0">
                <a:solidFill>
                  <a:srgbClr val="464646"/>
                </a:solidFill>
                <a:effectLst/>
                <a:latin typeface="Helvetica Neue"/>
              </a:rPr>
              <a:t>用眼去看，用心去聽</a:t>
            </a:r>
            <a:br>
              <a:rPr lang="zh-TW" altLang="en-US" b="1" i="0" dirty="0">
                <a:solidFill>
                  <a:srgbClr val="464646"/>
                </a:solidFill>
                <a:effectLst/>
                <a:latin typeface="Helvetica Neue"/>
              </a:rPr>
            </a:br>
            <a:br>
              <a:rPr lang="zh-TW" altLang="en-US" b="1" i="0" dirty="0">
                <a:solidFill>
                  <a:srgbClr val="464646"/>
                </a:solidFill>
                <a:effectLst/>
                <a:latin typeface="Helvetica Neue"/>
              </a:rPr>
            </a:br>
            <a:r>
              <a:rPr lang="en-US" altLang="zh-TW" b="1" i="0" dirty="0">
                <a:solidFill>
                  <a:srgbClr val="464646"/>
                </a:solidFill>
                <a:effectLst/>
                <a:latin typeface="Helvetica Neue"/>
              </a:rPr>
              <a:t>Never </a:t>
            </a:r>
            <a:r>
              <a:rPr lang="en-US" altLang="zh-TW" b="1" i="0" dirty="0" err="1">
                <a:solidFill>
                  <a:schemeClr val="accent4"/>
                </a:solidFill>
                <a:effectLst/>
                <a:latin typeface="Helvetica Neue"/>
              </a:rPr>
              <a:t>gonna</a:t>
            </a:r>
            <a:r>
              <a:rPr lang="en-US" altLang="zh-TW" b="1" i="0" dirty="0">
                <a:solidFill>
                  <a:srgbClr val="464646"/>
                </a:solidFill>
                <a:effectLst/>
                <a:latin typeface="Helvetica Neue"/>
              </a:rPr>
              <a:t> give you up</a:t>
            </a:r>
          </a:p>
          <a:p>
            <a:pPr algn="l"/>
            <a:r>
              <a:rPr lang="zh-TW" altLang="en-US" b="1" i="0" dirty="0">
                <a:solidFill>
                  <a:srgbClr val="464646"/>
                </a:solidFill>
                <a:effectLst/>
                <a:latin typeface="Helvetica Neue"/>
              </a:rPr>
              <a:t>從不放棄妳</a:t>
            </a:r>
            <a:br>
              <a:rPr lang="zh-TW" altLang="en-US" b="0" i="0" dirty="0">
                <a:solidFill>
                  <a:srgbClr val="464646"/>
                </a:solidFill>
                <a:effectLst/>
                <a:latin typeface="Helvetica Neue"/>
              </a:rPr>
            </a:br>
            <a:endParaRPr lang="en-US" altLang="zh-TW" b="0" i="0" dirty="0">
              <a:solidFill>
                <a:srgbClr val="464646"/>
              </a:solidFill>
              <a:effectLst/>
              <a:latin typeface="Helvetica Neue"/>
            </a:endParaRPr>
          </a:p>
          <a:p>
            <a:pPr algn="l"/>
            <a:r>
              <a:rPr lang="en-US" altLang="zh-TW" b="1" i="0" dirty="0">
                <a:solidFill>
                  <a:srgbClr val="464646"/>
                </a:solidFill>
                <a:effectLst/>
                <a:latin typeface="Helvetica Neue"/>
              </a:rPr>
              <a:t>Never </a:t>
            </a:r>
            <a:r>
              <a:rPr lang="en-US" altLang="zh-TW" b="1" i="0" dirty="0" err="1">
                <a:solidFill>
                  <a:schemeClr val="accent4"/>
                </a:solidFill>
                <a:effectLst/>
                <a:latin typeface="Helvetica Neue"/>
              </a:rPr>
              <a:t>gonna</a:t>
            </a:r>
            <a:r>
              <a:rPr lang="en-US" altLang="zh-TW" b="1" i="0" dirty="0">
                <a:solidFill>
                  <a:srgbClr val="464646"/>
                </a:solidFill>
                <a:effectLst/>
                <a:latin typeface="Helvetica Neue"/>
              </a:rPr>
              <a:t> let you down</a:t>
            </a:r>
          </a:p>
          <a:p>
            <a:pPr algn="l"/>
            <a:r>
              <a:rPr lang="zh-TW" altLang="en-US" b="1" i="0" dirty="0">
                <a:solidFill>
                  <a:srgbClr val="464646"/>
                </a:solidFill>
                <a:effectLst/>
                <a:latin typeface="Helvetica Neue"/>
              </a:rPr>
              <a:t>從不讓妳失望</a:t>
            </a:r>
            <a:br>
              <a:rPr lang="zh-TW" altLang="en-US" b="0" i="0" dirty="0">
                <a:solidFill>
                  <a:srgbClr val="464646"/>
                </a:solidFill>
                <a:effectLst/>
                <a:latin typeface="Helvetica Neue"/>
              </a:rPr>
            </a:br>
            <a:endParaRPr lang="en-US" altLang="zh-TW" b="0" i="0" dirty="0">
              <a:solidFill>
                <a:srgbClr val="464646"/>
              </a:solidFill>
              <a:effectLst/>
              <a:latin typeface="Helvetica Neue"/>
            </a:endParaRPr>
          </a:p>
          <a:p>
            <a:pPr algn="l"/>
            <a:r>
              <a:rPr lang="en-US" altLang="zh-TW" b="1" i="0" dirty="0">
                <a:solidFill>
                  <a:srgbClr val="464646"/>
                </a:solidFill>
                <a:effectLst/>
                <a:latin typeface="Helvetica Neue"/>
              </a:rPr>
              <a:t>Never </a:t>
            </a:r>
            <a:r>
              <a:rPr lang="en-US" altLang="zh-TW" b="1" i="0" dirty="0" err="1">
                <a:solidFill>
                  <a:schemeClr val="accent4"/>
                </a:solidFill>
                <a:effectLst/>
                <a:latin typeface="Helvetica Neue"/>
              </a:rPr>
              <a:t>gonna</a:t>
            </a:r>
            <a:r>
              <a:rPr lang="en-US" altLang="zh-TW" b="1" i="0" dirty="0">
                <a:solidFill>
                  <a:srgbClr val="464646"/>
                </a:solidFill>
                <a:effectLst/>
                <a:latin typeface="Helvetica Neue"/>
              </a:rPr>
              <a:t> run around and desert you</a:t>
            </a:r>
          </a:p>
          <a:p>
            <a:pPr algn="l"/>
            <a:r>
              <a:rPr lang="zh-TW" altLang="en-US" b="1" i="0" dirty="0">
                <a:solidFill>
                  <a:srgbClr val="464646"/>
                </a:solidFill>
                <a:effectLst/>
                <a:latin typeface="Helvetica Neue"/>
              </a:rPr>
              <a:t>從不背叛拋棄妳</a:t>
            </a:r>
            <a:br>
              <a:rPr lang="zh-TW" altLang="en-US" b="0" i="0" dirty="0">
                <a:solidFill>
                  <a:srgbClr val="464646"/>
                </a:solidFill>
                <a:effectLst/>
                <a:latin typeface="Helvetica Neue"/>
              </a:rPr>
            </a:br>
            <a:endParaRPr lang="en-US" altLang="zh-TW" b="0" i="0" dirty="0">
              <a:solidFill>
                <a:srgbClr val="464646"/>
              </a:solidFill>
              <a:effectLst/>
              <a:latin typeface="Helvetica Neue"/>
            </a:endParaRPr>
          </a:p>
          <a:p>
            <a:pPr algn="l"/>
            <a:r>
              <a:rPr lang="en-US" altLang="zh-TW" b="1" i="0" dirty="0">
                <a:solidFill>
                  <a:srgbClr val="464646"/>
                </a:solidFill>
                <a:effectLst/>
                <a:latin typeface="Helvetica Neue"/>
              </a:rPr>
              <a:t>Never </a:t>
            </a:r>
            <a:r>
              <a:rPr lang="en-US" altLang="zh-TW" b="1" i="0" dirty="0" err="1">
                <a:solidFill>
                  <a:schemeClr val="accent4"/>
                </a:solidFill>
                <a:effectLst/>
                <a:latin typeface="Helvetica Neue"/>
              </a:rPr>
              <a:t>gonna</a:t>
            </a:r>
            <a:r>
              <a:rPr lang="en-US" altLang="zh-TW" b="1" i="0" dirty="0">
                <a:solidFill>
                  <a:srgbClr val="464646"/>
                </a:solidFill>
                <a:effectLst/>
                <a:latin typeface="Helvetica Neue"/>
              </a:rPr>
              <a:t> make you cry</a:t>
            </a:r>
          </a:p>
          <a:p>
            <a:pPr algn="l"/>
            <a:r>
              <a:rPr lang="zh-TW" altLang="en-US" b="1" i="0" dirty="0">
                <a:solidFill>
                  <a:srgbClr val="464646"/>
                </a:solidFill>
                <a:effectLst/>
                <a:latin typeface="Helvetica Neue"/>
              </a:rPr>
              <a:t>從不捨得讓妳哭泣</a:t>
            </a:r>
            <a:br>
              <a:rPr lang="zh-TW" altLang="en-US" b="0" i="0" dirty="0">
                <a:solidFill>
                  <a:srgbClr val="464646"/>
                </a:solidFill>
                <a:effectLst/>
                <a:latin typeface="Helvetica Neue"/>
              </a:rPr>
            </a:br>
            <a:endParaRPr lang="en-US" altLang="zh-TW" b="0" i="0" dirty="0">
              <a:solidFill>
                <a:srgbClr val="464646"/>
              </a:solidFill>
              <a:effectLst/>
              <a:latin typeface="Helvetica Neue"/>
            </a:endParaRPr>
          </a:p>
          <a:p>
            <a:pPr algn="l"/>
            <a:r>
              <a:rPr lang="en-US" altLang="zh-TW" b="1" i="0" dirty="0">
                <a:solidFill>
                  <a:srgbClr val="464646"/>
                </a:solidFill>
                <a:effectLst/>
                <a:latin typeface="Helvetica Neue"/>
              </a:rPr>
              <a:t>Never </a:t>
            </a:r>
            <a:r>
              <a:rPr lang="en-US" altLang="zh-TW" b="1" i="0" dirty="0" err="1">
                <a:solidFill>
                  <a:schemeClr val="accent4"/>
                </a:solidFill>
                <a:effectLst/>
                <a:latin typeface="Helvetica Neue"/>
              </a:rPr>
              <a:t>gonna</a:t>
            </a:r>
            <a:r>
              <a:rPr lang="en-US" altLang="zh-TW" b="1" i="0" dirty="0">
                <a:solidFill>
                  <a:srgbClr val="464646"/>
                </a:solidFill>
                <a:effectLst/>
                <a:latin typeface="Helvetica Neue"/>
              </a:rPr>
              <a:t> say goodbye</a:t>
            </a:r>
          </a:p>
          <a:p>
            <a:pPr algn="l"/>
            <a:r>
              <a:rPr lang="zh-TW" altLang="en-US" b="1" i="0" dirty="0">
                <a:solidFill>
                  <a:srgbClr val="464646"/>
                </a:solidFill>
                <a:effectLst/>
                <a:latin typeface="Helvetica Neue"/>
              </a:rPr>
              <a:t>永遠都不和妳說再見</a:t>
            </a:r>
          </a:p>
        </p:txBody>
      </p:sp>
    </p:spTree>
    <p:extLst>
      <p:ext uri="{BB962C8B-B14F-4D97-AF65-F5344CB8AC3E}">
        <p14:creationId xmlns:p14="http://schemas.microsoft.com/office/powerpoint/2010/main" val="2101888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7D2B08A1-18C1-9AB3-8D87-2137AE282ACA}"/>
              </a:ext>
            </a:extLst>
          </p:cNvPr>
          <p:cNvSpPr txBox="1"/>
          <p:nvPr/>
        </p:nvSpPr>
        <p:spPr>
          <a:xfrm>
            <a:off x="3048000" y="2782669"/>
            <a:ext cx="6096000" cy="646331"/>
          </a:xfrm>
          <a:prstGeom prst="rect">
            <a:avLst/>
          </a:prstGeom>
          <a:noFill/>
        </p:spPr>
        <p:txBody>
          <a:bodyPr wrap="square">
            <a:spAutoFit/>
          </a:bodyPr>
          <a:lstStyle/>
          <a:p>
            <a:pPr algn="ctr"/>
            <a:r>
              <a:rPr lang="en-US" altLang="zh-TW" b="1" i="0" dirty="0">
                <a:solidFill>
                  <a:srgbClr val="464646"/>
                </a:solidFill>
                <a:effectLst/>
                <a:latin typeface="Helvetica Neue"/>
              </a:rPr>
              <a:t>Never </a:t>
            </a:r>
            <a:r>
              <a:rPr lang="en-US" altLang="zh-TW" b="1" i="0" dirty="0" err="1">
                <a:solidFill>
                  <a:schemeClr val="accent4"/>
                </a:solidFill>
                <a:effectLst/>
                <a:latin typeface="Helvetica Neue"/>
              </a:rPr>
              <a:t>gonna</a:t>
            </a:r>
            <a:r>
              <a:rPr lang="en-US" altLang="zh-TW" b="1" i="0" dirty="0">
                <a:solidFill>
                  <a:srgbClr val="464646"/>
                </a:solidFill>
                <a:effectLst/>
                <a:latin typeface="Helvetica Neue"/>
              </a:rPr>
              <a:t> tell a lie and hurt you</a:t>
            </a:r>
          </a:p>
          <a:p>
            <a:pPr algn="ctr"/>
            <a:r>
              <a:rPr lang="zh-TW" altLang="en-US" b="1" i="0" dirty="0">
                <a:solidFill>
                  <a:srgbClr val="464646"/>
                </a:solidFill>
                <a:effectLst/>
                <a:latin typeface="Helvetica Neue"/>
              </a:rPr>
              <a:t>永遠不因謊言而傷害了妳</a:t>
            </a:r>
            <a:endParaRPr lang="zh-TW" altLang="en-US" b="0" i="0" dirty="0">
              <a:solidFill>
                <a:srgbClr val="464646"/>
              </a:solidFill>
              <a:effectLst/>
              <a:latin typeface="Helvetica Neue"/>
            </a:endParaRPr>
          </a:p>
        </p:txBody>
      </p:sp>
      <p:sp>
        <p:nvSpPr>
          <p:cNvPr id="7" name="文字方塊 6">
            <a:extLst>
              <a:ext uri="{FF2B5EF4-FFF2-40B4-BE49-F238E27FC236}">
                <a16:creationId xmlns:a16="http://schemas.microsoft.com/office/drawing/2014/main" id="{76A98675-2352-84EF-6ECB-8A122A692606}"/>
              </a:ext>
            </a:extLst>
          </p:cNvPr>
          <p:cNvSpPr txBox="1"/>
          <p:nvPr/>
        </p:nvSpPr>
        <p:spPr>
          <a:xfrm>
            <a:off x="115329" y="6353602"/>
            <a:ext cx="6096000" cy="369332"/>
          </a:xfrm>
          <a:prstGeom prst="rect">
            <a:avLst/>
          </a:prstGeom>
          <a:noFill/>
        </p:spPr>
        <p:txBody>
          <a:bodyPr wrap="square">
            <a:spAutoFit/>
          </a:bodyPr>
          <a:lstStyle/>
          <a:p>
            <a:pPr algn="l"/>
            <a:r>
              <a:rPr lang="en-US" altLang="zh-TW" b="1" i="0" dirty="0">
                <a:solidFill>
                  <a:srgbClr val="464646"/>
                </a:solidFill>
                <a:effectLst/>
                <a:latin typeface="Helvetica Neue"/>
              </a:rPr>
              <a:t>Thanks for listening</a:t>
            </a:r>
            <a:endParaRPr lang="zh-TW" altLang="en-US" b="0" i="0" dirty="0">
              <a:solidFill>
                <a:srgbClr val="464646"/>
              </a:solidFill>
              <a:effectLst/>
              <a:latin typeface="Helvetica Neue"/>
            </a:endParaRPr>
          </a:p>
        </p:txBody>
      </p:sp>
    </p:spTree>
    <p:extLst>
      <p:ext uri="{BB962C8B-B14F-4D97-AF65-F5344CB8AC3E}">
        <p14:creationId xmlns:p14="http://schemas.microsoft.com/office/powerpoint/2010/main" val="1210191359"/>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TotalTime>
  <Words>643</Words>
  <Application>Microsoft Office PowerPoint</Application>
  <PresentationFormat>寬螢幕</PresentationFormat>
  <Paragraphs>85</Paragraphs>
  <Slides>6</Slides>
  <Notes>0</Notes>
  <HiddenSlides>0</HiddenSlides>
  <MMClips>1</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6</vt:i4>
      </vt:variant>
    </vt:vector>
  </HeadingPairs>
  <TitlesOfParts>
    <vt:vector size="12" baseType="lpstr">
      <vt:lpstr>Helvetica Neue</vt:lpstr>
      <vt:lpstr>Arial</vt:lpstr>
      <vt:lpstr>Calibri</vt:lpstr>
      <vt:lpstr>Calibri Light</vt:lpstr>
      <vt:lpstr>Roboto</vt:lpstr>
      <vt:lpstr>Office 佈景主題</vt:lpstr>
      <vt:lpstr>Never Gonna Give You Up</vt:lpstr>
      <vt:lpstr>Introduction</vt:lpstr>
      <vt:lpstr>Lyrics</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Never Gonna Give You Up</dc:title>
  <dc:creator>c at</dc:creator>
  <cp:lastModifiedBy>c at</cp:lastModifiedBy>
  <cp:revision>1</cp:revision>
  <dcterms:created xsi:type="dcterms:W3CDTF">2023-10-06T07:23:00Z</dcterms:created>
  <dcterms:modified xsi:type="dcterms:W3CDTF">2023-10-20T10:43:53Z</dcterms:modified>
</cp:coreProperties>
</file>

<file path=docProps/thumbnail.jpeg>
</file>